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404" r:id="rId2"/>
    <p:sldId id="423" r:id="rId3"/>
    <p:sldId id="424" r:id="rId4"/>
    <p:sldId id="425" r:id="rId5"/>
    <p:sldId id="427" r:id="rId6"/>
    <p:sldId id="426" r:id="rId7"/>
    <p:sldId id="428" r:id="rId8"/>
    <p:sldId id="431" r:id="rId9"/>
    <p:sldId id="430" r:id="rId10"/>
    <p:sldId id="429" r:id="rId11"/>
    <p:sldId id="432" r:id="rId12"/>
    <p:sldId id="433" r:id="rId13"/>
    <p:sldId id="434" r:id="rId14"/>
    <p:sldId id="435" r:id="rId15"/>
    <p:sldId id="442" r:id="rId16"/>
    <p:sldId id="437" r:id="rId17"/>
    <p:sldId id="438" r:id="rId18"/>
    <p:sldId id="436" r:id="rId19"/>
    <p:sldId id="440" r:id="rId20"/>
    <p:sldId id="439" r:id="rId21"/>
    <p:sldId id="441" r:id="rId22"/>
    <p:sldId id="445" r:id="rId23"/>
    <p:sldId id="446" r:id="rId24"/>
    <p:sldId id="447" r:id="rId25"/>
    <p:sldId id="456" r:id="rId26"/>
    <p:sldId id="449" r:id="rId27"/>
    <p:sldId id="450" r:id="rId28"/>
    <p:sldId id="451" r:id="rId29"/>
    <p:sldId id="452" r:id="rId30"/>
    <p:sldId id="453" r:id="rId31"/>
    <p:sldId id="454" r:id="rId32"/>
    <p:sldId id="455" r:id="rId33"/>
    <p:sldId id="448" r:id="rId34"/>
    <p:sldId id="457" r:id="rId3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3333CC"/>
    <a:srgbClr val="FFFF99"/>
    <a:srgbClr val="0033CC"/>
    <a:srgbClr val="0000FF"/>
    <a:srgbClr val="333399"/>
    <a:srgbClr val="CC00CC"/>
    <a:srgbClr val="9900CC"/>
    <a:srgbClr val="339933"/>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2362" autoAdjust="0"/>
  </p:normalViewPr>
  <p:slideViewPr>
    <p:cSldViewPr>
      <p:cViewPr varScale="1">
        <p:scale>
          <a:sx n="70" d="100"/>
          <a:sy n="70" d="100"/>
        </p:scale>
        <p:origin x="1242"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1126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defRPr>
            </a:lvl1pPr>
          </a:lstStyle>
          <a:p>
            <a:pPr>
              <a:defRPr/>
            </a:pPr>
            <a:endParaRPr lang="en-US"/>
          </a:p>
        </p:txBody>
      </p:sp>
      <p:sp>
        <p:nvSpPr>
          <p:cNvPr id="1126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defRPr>
            </a:lvl1pPr>
          </a:lstStyle>
          <a:p>
            <a:pPr>
              <a:defRPr/>
            </a:pPr>
            <a:r>
              <a:rPr lang="en-US"/>
              <a:t> </a:t>
            </a:r>
          </a:p>
        </p:txBody>
      </p:sp>
      <p:sp>
        <p:nvSpPr>
          <p:cNvPr id="1126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2DD182E5-BA55-4472-B760-FE850D59D14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92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defRPr>
            </a:lvl1pPr>
          </a:lstStyle>
          <a:p>
            <a:pPr>
              <a:defRPr/>
            </a:pPr>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defRPr>
            </a:lvl1pPr>
          </a:lstStyle>
          <a:p>
            <a:pPr>
              <a:defRPr/>
            </a:pPr>
            <a:r>
              <a:rPr lang="en-US"/>
              <a:t> </a:t>
            </a:r>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C16FAC07-6CFD-4759-A37F-CEB69A31620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28772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89592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r>
              <a:rPr lang="en-US"/>
              <a:t> </a:t>
            </a:r>
          </a:p>
        </p:txBody>
      </p:sp>
      <p:sp>
        <p:nvSpPr>
          <p:cNvPr id="5" name="Rectangle 10"/>
          <p:cNvSpPr>
            <a:spLocks noGrp="1" noChangeArrowheads="1"/>
          </p:cNvSpPr>
          <p:nvPr>
            <p:ph type="sldNum" sz="quarter" idx="11"/>
          </p:nvPr>
        </p:nvSpPr>
        <p:spPr>
          <a:xfrm>
            <a:off x="7315200" y="6553200"/>
            <a:ext cx="1752600" cy="457200"/>
          </a:xfrm>
          <a:ln/>
        </p:spPr>
        <p:txBody>
          <a:bodyPr/>
          <a:lstStyle>
            <a:lvl1pPr>
              <a:defRPr>
                <a:solidFill>
                  <a:srgbClr val="FFFF99"/>
                </a:solidFill>
              </a:defRPr>
            </a:lvl1pPr>
          </a:lstStyle>
          <a:p>
            <a:pPr>
              <a:defRPr/>
            </a:pPr>
            <a:fld id="{24EBF21E-8FBA-4B67-9ADB-74BB731A73D8}" type="slidenum">
              <a:rPr lang="en-US" altLang="en-US" smtClean="0"/>
              <a:pPr>
                <a:defRPr/>
              </a:pPr>
              <a:t>‹#›</a:t>
            </a:fld>
            <a:endParaRPr lang="en-US" altLang="en-US" dirty="0"/>
          </a:p>
        </p:txBody>
      </p:sp>
    </p:spTree>
    <p:extLst>
      <p:ext uri="{BB962C8B-B14F-4D97-AF65-F5344CB8AC3E}">
        <p14:creationId xmlns:p14="http://schemas.microsoft.com/office/powerpoint/2010/main" val="237008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7848600" cy="838200"/>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r>
              <a:rPr lang="en-US"/>
              <a:t> </a:t>
            </a:r>
          </a:p>
        </p:txBody>
      </p:sp>
      <p:sp>
        <p:nvSpPr>
          <p:cNvPr id="5" name="Rectangle 10"/>
          <p:cNvSpPr>
            <a:spLocks noGrp="1" noChangeArrowheads="1"/>
          </p:cNvSpPr>
          <p:nvPr>
            <p:ph type="sldNum" sz="quarter" idx="11"/>
          </p:nvPr>
        </p:nvSpPr>
        <p:spPr>
          <a:ln/>
        </p:spPr>
        <p:txBody>
          <a:bodyPr/>
          <a:lstStyle>
            <a:lvl1pPr>
              <a:defRPr/>
            </a:lvl1pPr>
          </a:lstStyle>
          <a:p>
            <a:pPr>
              <a:defRPr/>
            </a:pPr>
            <a:fld id="{C574F05D-FCCF-4A31-81E7-F04AF4F91FE3}" type="slidenum">
              <a:rPr lang="en-US" altLang="en-US"/>
              <a:pPr>
                <a:defRPr/>
              </a:pPr>
              <a:t>‹#›</a:t>
            </a:fld>
            <a:endParaRPr lang="en-US" altLang="en-US"/>
          </a:p>
        </p:txBody>
      </p:sp>
    </p:spTree>
    <p:extLst>
      <p:ext uri="{BB962C8B-B14F-4D97-AF65-F5344CB8AC3E}">
        <p14:creationId xmlns:p14="http://schemas.microsoft.com/office/powerpoint/2010/main" val="2337259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76200"/>
            <a:ext cx="2152650" cy="6324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6200"/>
            <a:ext cx="6305550" cy="6324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r>
              <a:rPr lang="en-US"/>
              <a:t> </a:t>
            </a:r>
          </a:p>
        </p:txBody>
      </p:sp>
      <p:sp>
        <p:nvSpPr>
          <p:cNvPr id="5" name="Rectangle 10"/>
          <p:cNvSpPr>
            <a:spLocks noGrp="1" noChangeArrowheads="1"/>
          </p:cNvSpPr>
          <p:nvPr>
            <p:ph type="sldNum" sz="quarter" idx="11"/>
          </p:nvPr>
        </p:nvSpPr>
        <p:spPr>
          <a:ln/>
        </p:spPr>
        <p:txBody>
          <a:bodyPr/>
          <a:lstStyle>
            <a:lvl1pPr>
              <a:defRPr/>
            </a:lvl1pPr>
          </a:lstStyle>
          <a:p>
            <a:pPr>
              <a:defRPr/>
            </a:pPr>
            <a:fld id="{9B2D446C-3F5F-4BC3-9BE7-C8CA23ADC6B4}" type="slidenum">
              <a:rPr lang="en-US" altLang="en-US"/>
              <a:pPr>
                <a:defRPr/>
              </a:pPr>
              <a:t>‹#›</a:t>
            </a:fld>
            <a:endParaRPr lang="en-US" altLang="en-US"/>
          </a:p>
        </p:txBody>
      </p:sp>
    </p:spTree>
    <p:extLst>
      <p:ext uri="{BB962C8B-B14F-4D97-AF65-F5344CB8AC3E}">
        <p14:creationId xmlns:p14="http://schemas.microsoft.com/office/powerpoint/2010/main" val="2880893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76200"/>
            <a:ext cx="78486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447800"/>
            <a:ext cx="41148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24400" y="1447800"/>
            <a:ext cx="41148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24400" y="4000500"/>
            <a:ext cx="41148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0"/>
          </p:nvPr>
        </p:nvSpPr>
        <p:spPr/>
        <p:txBody>
          <a:bodyPr/>
          <a:lstStyle>
            <a:lvl1pPr>
              <a:defRPr/>
            </a:lvl1pPr>
          </a:lstStyle>
          <a:p>
            <a:pPr>
              <a:defRPr/>
            </a:pPr>
            <a:r>
              <a:rPr lang="en-US"/>
              <a:t> </a:t>
            </a:r>
          </a:p>
        </p:txBody>
      </p:sp>
      <p:sp>
        <p:nvSpPr>
          <p:cNvPr id="7" name="Slide Number Placeholder 6"/>
          <p:cNvSpPr>
            <a:spLocks noGrp="1"/>
          </p:cNvSpPr>
          <p:nvPr>
            <p:ph type="sldNum" sz="quarter" idx="11"/>
          </p:nvPr>
        </p:nvSpPr>
        <p:spPr>
          <a:xfrm>
            <a:off x="7162800" y="6400800"/>
            <a:ext cx="1752600" cy="457200"/>
          </a:xfrm>
        </p:spPr>
        <p:txBody>
          <a:bodyPr/>
          <a:lstStyle>
            <a:lvl1pPr>
              <a:defRPr/>
            </a:lvl1pPr>
          </a:lstStyle>
          <a:p>
            <a:pPr>
              <a:defRPr/>
            </a:pPr>
            <a:fld id="{9C4C8CBA-F611-4633-984E-89D197F2BB93}" type="slidenum">
              <a:rPr lang="en-US" altLang="en-US"/>
              <a:pPr>
                <a:defRPr/>
              </a:pPr>
              <a:t>‹#›</a:t>
            </a:fld>
            <a:endParaRPr lang="en-US" altLang="en-US"/>
          </a:p>
        </p:txBody>
      </p:sp>
    </p:spTree>
    <p:extLst>
      <p:ext uri="{BB962C8B-B14F-4D97-AF65-F5344CB8AC3E}">
        <p14:creationId xmlns:p14="http://schemas.microsoft.com/office/powerpoint/2010/main" val="18306470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76200"/>
            <a:ext cx="78486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447800"/>
            <a:ext cx="41148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447800"/>
            <a:ext cx="41148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defRPr/>
            </a:pPr>
            <a:r>
              <a:rPr lang="en-US"/>
              <a:t> </a:t>
            </a:r>
          </a:p>
        </p:txBody>
      </p:sp>
      <p:sp>
        <p:nvSpPr>
          <p:cNvPr id="6" name="Slide Number Placeholder 5"/>
          <p:cNvSpPr>
            <a:spLocks noGrp="1"/>
          </p:cNvSpPr>
          <p:nvPr>
            <p:ph type="sldNum" sz="quarter" idx="11"/>
          </p:nvPr>
        </p:nvSpPr>
        <p:spPr>
          <a:xfrm>
            <a:off x="7162800" y="6400800"/>
            <a:ext cx="1752600" cy="457200"/>
          </a:xfrm>
        </p:spPr>
        <p:txBody>
          <a:bodyPr/>
          <a:lstStyle>
            <a:lvl1pPr>
              <a:defRPr/>
            </a:lvl1pPr>
          </a:lstStyle>
          <a:p>
            <a:pPr>
              <a:defRPr/>
            </a:pPr>
            <a:fld id="{8E20F8D6-1DC6-493B-8229-B8473274B630}" type="slidenum">
              <a:rPr lang="en-US" altLang="en-US"/>
              <a:pPr>
                <a:defRPr/>
              </a:pPr>
              <a:t>‹#›</a:t>
            </a:fld>
            <a:endParaRPr lang="en-US" altLang="en-US"/>
          </a:p>
        </p:txBody>
      </p:sp>
    </p:spTree>
    <p:extLst>
      <p:ext uri="{BB962C8B-B14F-4D97-AF65-F5344CB8AC3E}">
        <p14:creationId xmlns:p14="http://schemas.microsoft.com/office/powerpoint/2010/main" val="3590888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r>
              <a:rPr lang="en-US"/>
              <a:t> </a:t>
            </a:r>
          </a:p>
        </p:txBody>
      </p:sp>
      <p:sp>
        <p:nvSpPr>
          <p:cNvPr id="5" name="Rectangle 10"/>
          <p:cNvSpPr>
            <a:spLocks noGrp="1" noChangeArrowheads="1"/>
          </p:cNvSpPr>
          <p:nvPr>
            <p:ph type="sldNum" sz="quarter" idx="11"/>
          </p:nvPr>
        </p:nvSpPr>
        <p:spPr>
          <a:xfrm>
            <a:off x="7162800" y="6553200"/>
            <a:ext cx="1752600" cy="457200"/>
          </a:xfrm>
          <a:ln/>
        </p:spPr>
        <p:txBody>
          <a:bodyPr/>
          <a:lstStyle>
            <a:lvl1pPr>
              <a:defRPr>
                <a:solidFill>
                  <a:srgbClr val="FFFF00"/>
                </a:solidFill>
              </a:defRPr>
            </a:lvl1pPr>
          </a:lstStyle>
          <a:p>
            <a:pPr>
              <a:defRPr/>
            </a:pPr>
            <a:fld id="{B4886EA3-A5D4-4B9B-A42F-4A0B83D89264}" type="slidenum">
              <a:rPr lang="en-US" altLang="en-US" smtClean="0"/>
              <a:pPr>
                <a:defRPr/>
              </a:pPr>
              <a:t>‹#›</a:t>
            </a:fld>
            <a:endParaRPr lang="en-US" altLang="en-US"/>
          </a:p>
        </p:txBody>
      </p:sp>
    </p:spTree>
    <p:extLst>
      <p:ext uri="{BB962C8B-B14F-4D97-AF65-F5344CB8AC3E}">
        <p14:creationId xmlns:p14="http://schemas.microsoft.com/office/powerpoint/2010/main" val="2938949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ftr" sz="quarter" idx="10"/>
          </p:nvPr>
        </p:nvSpPr>
        <p:spPr>
          <a:ln/>
        </p:spPr>
        <p:txBody>
          <a:bodyPr/>
          <a:lstStyle>
            <a:lvl1pPr>
              <a:defRPr/>
            </a:lvl1pPr>
          </a:lstStyle>
          <a:p>
            <a:pPr>
              <a:defRPr/>
            </a:pPr>
            <a:r>
              <a:rPr lang="en-US"/>
              <a:t> </a:t>
            </a:r>
          </a:p>
        </p:txBody>
      </p:sp>
      <p:sp>
        <p:nvSpPr>
          <p:cNvPr id="5" name="Rectangle 10"/>
          <p:cNvSpPr>
            <a:spLocks noGrp="1" noChangeArrowheads="1"/>
          </p:cNvSpPr>
          <p:nvPr>
            <p:ph type="sldNum" sz="quarter" idx="11"/>
          </p:nvPr>
        </p:nvSpPr>
        <p:spPr>
          <a:ln/>
        </p:spPr>
        <p:txBody>
          <a:bodyPr/>
          <a:lstStyle>
            <a:lvl1pPr>
              <a:defRPr/>
            </a:lvl1pPr>
          </a:lstStyle>
          <a:p>
            <a:pPr>
              <a:defRPr/>
            </a:pPr>
            <a:fld id="{370F6E78-8E64-462F-B9EF-3F765011E18B}" type="slidenum">
              <a:rPr lang="en-US" altLang="en-US"/>
              <a:pPr>
                <a:defRPr/>
              </a:pPr>
              <a:t>‹#›</a:t>
            </a:fld>
            <a:endParaRPr lang="en-US" altLang="en-US"/>
          </a:p>
        </p:txBody>
      </p:sp>
    </p:spTree>
    <p:extLst>
      <p:ext uri="{BB962C8B-B14F-4D97-AF65-F5344CB8AC3E}">
        <p14:creationId xmlns:p14="http://schemas.microsoft.com/office/powerpoint/2010/main" val="72336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1148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447800"/>
            <a:ext cx="41148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ftr" sz="quarter" idx="10"/>
          </p:nvPr>
        </p:nvSpPr>
        <p:spPr>
          <a:ln/>
        </p:spPr>
        <p:txBody>
          <a:bodyPr/>
          <a:lstStyle>
            <a:lvl1pPr>
              <a:defRPr/>
            </a:lvl1pPr>
          </a:lstStyle>
          <a:p>
            <a:pPr>
              <a:defRPr/>
            </a:pPr>
            <a:r>
              <a:rPr lang="en-US"/>
              <a:t> </a:t>
            </a:r>
          </a:p>
        </p:txBody>
      </p:sp>
      <p:sp>
        <p:nvSpPr>
          <p:cNvPr id="6" name="Rectangle 10"/>
          <p:cNvSpPr>
            <a:spLocks noGrp="1" noChangeArrowheads="1"/>
          </p:cNvSpPr>
          <p:nvPr>
            <p:ph type="sldNum" sz="quarter" idx="11"/>
          </p:nvPr>
        </p:nvSpPr>
        <p:spPr>
          <a:ln/>
        </p:spPr>
        <p:txBody>
          <a:bodyPr/>
          <a:lstStyle>
            <a:lvl1pPr>
              <a:defRPr/>
            </a:lvl1pPr>
          </a:lstStyle>
          <a:p>
            <a:pPr>
              <a:defRPr/>
            </a:pPr>
            <a:fld id="{6AFE328D-2CFF-4ACD-8587-D64248D24D10}" type="slidenum">
              <a:rPr lang="en-US" altLang="en-US"/>
              <a:pPr>
                <a:defRPr/>
              </a:pPr>
              <a:t>‹#›</a:t>
            </a:fld>
            <a:endParaRPr lang="en-US" altLang="en-US"/>
          </a:p>
        </p:txBody>
      </p:sp>
    </p:spTree>
    <p:extLst>
      <p:ext uri="{BB962C8B-B14F-4D97-AF65-F5344CB8AC3E}">
        <p14:creationId xmlns:p14="http://schemas.microsoft.com/office/powerpoint/2010/main" val="2769246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ftr" sz="quarter" idx="10"/>
          </p:nvPr>
        </p:nvSpPr>
        <p:spPr>
          <a:ln/>
        </p:spPr>
        <p:txBody>
          <a:bodyPr/>
          <a:lstStyle>
            <a:lvl1pPr>
              <a:defRPr/>
            </a:lvl1pPr>
          </a:lstStyle>
          <a:p>
            <a:pPr>
              <a:defRPr/>
            </a:pPr>
            <a:r>
              <a:rPr lang="en-US"/>
              <a:t> </a:t>
            </a:r>
          </a:p>
        </p:txBody>
      </p:sp>
      <p:sp>
        <p:nvSpPr>
          <p:cNvPr id="8" name="Rectangle 10"/>
          <p:cNvSpPr>
            <a:spLocks noGrp="1" noChangeArrowheads="1"/>
          </p:cNvSpPr>
          <p:nvPr>
            <p:ph type="sldNum" sz="quarter" idx="11"/>
          </p:nvPr>
        </p:nvSpPr>
        <p:spPr>
          <a:ln/>
        </p:spPr>
        <p:txBody>
          <a:bodyPr/>
          <a:lstStyle>
            <a:lvl1pPr>
              <a:defRPr/>
            </a:lvl1pPr>
          </a:lstStyle>
          <a:p>
            <a:pPr>
              <a:defRPr/>
            </a:pPr>
            <a:fld id="{C8117106-5757-4441-9111-08ED79D4C83E}" type="slidenum">
              <a:rPr lang="en-US" altLang="en-US"/>
              <a:pPr>
                <a:defRPr/>
              </a:pPr>
              <a:t>‹#›</a:t>
            </a:fld>
            <a:endParaRPr lang="en-US" altLang="en-US"/>
          </a:p>
        </p:txBody>
      </p:sp>
    </p:spTree>
    <p:extLst>
      <p:ext uri="{BB962C8B-B14F-4D97-AF65-F5344CB8AC3E}">
        <p14:creationId xmlns:p14="http://schemas.microsoft.com/office/powerpoint/2010/main" val="4162057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ftr" sz="quarter" idx="10"/>
          </p:nvPr>
        </p:nvSpPr>
        <p:spPr>
          <a:ln/>
        </p:spPr>
        <p:txBody>
          <a:bodyPr/>
          <a:lstStyle>
            <a:lvl1pPr>
              <a:defRPr/>
            </a:lvl1pPr>
          </a:lstStyle>
          <a:p>
            <a:pPr>
              <a:defRPr/>
            </a:pPr>
            <a:r>
              <a:rPr lang="en-US"/>
              <a:t> </a:t>
            </a:r>
          </a:p>
        </p:txBody>
      </p:sp>
      <p:sp>
        <p:nvSpPr>
          <p:cNvPr id="4" name="Rectangle 10"/>
          <p:cNvSpPr>
            <a:spLocks noGrp="1" noChangeArrowheads="1"/>
          </p:cNvSpPr>
          <p:nvPr>
            <p:ph type="sldNum" sz="quarter" idx="11"/>
          </p:nvPr>
        </p:nvSpPr>
        <p:spPr>
          <a:ln/>
        </p:spPr>
        <p:txBody>
          <a:bodyPr/>
          <a:lstStyle>
            <a:lvl1pPr>
              <a:defRPr/>
            </a:lvl1pPr>
          </a:lstStyle>
          <a:p>
            <a:pPr>
              <a:defRPr/>
            </a:pPr>
            <a:fld id="{6022E55C-15E5-4F34-BBD6-CDDD98A3292D}" type="slidenum">
              <a:rPr lang="en-US" altLang="en-US"/>
              <a:pPr>
                <a:defRPr/>
              </a:pPr>
              <a:t>‹#›</a:t>
            </a:fld>
            <a:endParaRPr lang="en-US" altLang="en-US"/>
          </a:p>
        </p:txBody>
      </p:sp>
    </p:spTree>
    <p:extLst>
      <p:ext uri="{BB962C8B-B14F-4D97-AF65-F5344CB8AC3E}">
        <p14:creationId xmlns:p14="http://schemas.microsoft.com/office/powerpoint/2010/main" val="2564935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a:ln/>
        </p:spPr>
        <p:txBody>
          <a:bodyPr/>
          <a:lstStyle>
            <a:lvl1pPr>
              <a:defRPr/>
            </a:lvl1pPr>
          </a:lstStyle>
          <a:p>
            <a:pPr>
              <a:defRPr/>
            </a:pPr>
            <a:r>
              <a:rPr lang="en-US"/>
              <a:t> </a:t>
            </a:r>
          </a:p>
        </p:txBody>
      </p:sp>
      <p:sp>
        <p:nvSpPr>
          <p:cNvPr id="3" name="Rectangle 10"/>
          <p:cNvSpPr>
            <a:spLocks noGrp="1" noChangeArrowheads="1"/>
          </p:cNvSpPr>
          <p:nvPr>
            <p:ph type="sldNum" sz="quarter" idx="11"/>
          </p:nvPr>
        </p:nvSpPr>
        <p:spPr>
          <a:ln/>
        </p:spPr>
        <p:txBody>
          <a:bodyPr/>
          <a:lstStyle>
            <a:lvl1pPr>
              <a:defRPr/>
            </a:lvl1pPr>
          </a:lstStyle>
          <a:p>
            <a:pPr>
              <a:defRPr/>
            </a:pPr>
            <a:fld id="{F8FDA097-4657-4A1F-A829-3581AB31ED73}" type="slidenum">
              <a:rPr lang="en-US" altLang="en-US"/>
              <a:pPr>
                <a:defRPr/>
              </a:pPr>
              <a:t>‹#›</a:t>
            </a:fld>
            <a:endParaRPr lang="en-US" altLang="en-US"/>
          </a:p>
        </p:txBody>
      </p:sp>
    </p:spTree>
    <p:extLst>
      <p:ext uri="{BB962C8B-B14F-4D97-AF65-F5344CB8AC3E}">
        <p14:creationId xmlns:p14="http://schemas.microsoft.com/office/powerpoint/2010/main" val="2548160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r>
              <a:rPr lang="en-US"/>
              <a:t> </a:t>
            </a:r>
          </a:p>
        </p:txBody>
      </p:sp>
      <p:sp>
        <p:nvSpPr>
          <p:cNvPr id="6" name="Rectangle 10"/>
          <p:cNvSpPr>
            <a:spLocks noGrp="1" noChangeArrowheads="1"/>
          </p:cNvSpPr>
          <p:nvPr>
            <p:ph type="sldNum" sz="quarter" idx="11"/>
          </p:nvPr>
        </p:nvSpPr>
        <p:spPr>
          <a:ln/>
        </p:spPr>
        <p:txBody>
          <a:bodyPr/>
          <a:lstStyle>
            <a:lvl1pPr>
              <a:defRPr/>
            </a:lvl1pPr>
          </a:lstStyle>
          <a:p>
            <a:pPr>
              <a:defRPr/>
            </a:pPr>
            <a:fld id="{B64F80AF-FC8E-451D-8E92-3C5D19C36F90}" type="slidenum">
              <a:rPr lang="en-US" altLang="en-US"/>
              <a:pPr>
                <a:defRPr/>
              </a:pPr>
              <a:t>‹#›</a:t>
            </a:fld>
            <a:endParaRPr lang="en-US" altLang="en-US"/>
          </a:p>
        </p:txBody>
      </p:sp>
    </p:spTree>
    <p:extLst>
      <p:ext uri="{BB962C8B-B14F-4D97-AF65-F5344CB8AC3E}">
        <p14:creationId xmlns:p14="http://schemas.microsoft.com/office/powerpoint/2010/main" val="1822365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r>
              <a:rPr lang="en-US"/>
              <a:t> </a:t>
            </a:r>
          </a:p>
        </p:txBody>
      </p:sp>
      <p:sp>
        <p:nvSpPr>
          <p:cNvPr id="6" name="Rectangle 10"/>
          <p:cNvSpPr>
            <a:spLocks noGrp="1" noChangeArrowheads="1"/>
          </p:cNvSpPr>
          <p:nvPr>
            <p:ph type="sldNum" sz="quarter" idx="11"/>
          </p:nvPr>
        </p:nvSpPr>
        <p:spPr>
          <a:ln/>
        </p:spPr>
        <p:txBody>
          <a:bodyPr/>
          <a:lstStyle>
            <a:lvl1pPr>
              <a:defRPr/>
            </a:lvl1pPr>
          </a:lstStyle>
          <a:p>
            <a:pPr>
              <a:defRPr/>
            </a:pPr>
            <a:fld id="{F3AE1A1F-362E-438D-8027-D64C6A7EE777}" type="slidenum">
              <a:rPr lang="en-US" altLang="en-US"/>
              <a:pPr>
                <a:defRPr/>
              </a:pPr>
              <a:t>‹#›</a:t>
            </a:fld>
            <a:endParaRPr lang="en-US" altLang="en-US"/>
          </a:p>
        </p:txBody>
      </p:sp>
    </p:spTree>
    <p:extLst>
      <p:ext uri="{BB962C8B-B14F-4D97-AF65-F5344CB8AC3E}">
        <p14:creationId xmlns:p14="http://schemas.microsoft.com/office/powerpoint/2010/main" val="838304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304800" y="0"/>
            <a:ext cx="8458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8"/>
          <p:cNvSpPr>
            <a:spLocks noGrp="1" noChangeArrowheads="1"/>
          </p:cNvSpPr>
          <p:nvPr>
            <p:ph type="body" idx="1"/>
          </p:nvPr>
        </p:nvSpPr>
        <p:spPr bwMode="auto">
          <a:xfrm>
            <a:off x="457200" y="1295400"/>
            <a:ext cx="8382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p:txBody>
      </p:sp>
      <p:sp>
        <p:nvSpPr>
          <p:cNvPr id="1033" name="Rectangle 9"/>
          <p:cNvSpPr>
            <a:spLocks noGrp="1" noChangeArrowheads="1"/>
          </p:cNvSpPr>
          <p:nvPr>
            <p:ph type="ftr" sz="quarter" idx="3"/>
          </p:nvPr>
        </p:nvSpPr>
        <p:spPr bwMode="auto">
          <a:xfrm>
            <a:off x="2209800" y="6400800"/>
            <a:ext cx="3581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1">
                <a:solidFill>
                  <a:srgbClr val="006600"/>
                </a:solidFill>
              </a:defRPr>
            </a:lvl1pPr>
          </a:lstStyle>
          <a:p>
            <a:pPr>
              <a:defRPr/>
            </a:pPr>
            <a:r>
              <a:rPr lang="en-US"/>
              <a:t> </a:t>
            </a:r>
          </a:p>
        </p:txBody>
      </p:sp>
      <p:sp>
        <p:nvSpPr>
          <p:cNvPr id="1034" name="Rectangle 10"/>
          <p:cNvSpPr>
            <a:spLocks noGrp="1" noChangeArrowheads="1"/>
          </p:cNvSpPr>
          <p:nvPr>
            <p:ph type="sldNum" sz="quarter" idx="4"/>
          </p:nvPr>
        </p:nvSpPr>
        <p:spPr bwMode="auto">
          <a:xfrm>
            <a:off x="7391400" y="6172200"/>
            <a:ext cx="1752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1"/>
            </a:lvl1pPr>
          </a:lstStyle>
          <a:p>
            <a:pPr>
              <a:defRPr/>
            </a:pPr>
            <a:fld id="{A81D52E1-2BFA-4D79-A36D-B1088F4582B6}" type="slidenum">
              <a:rPr lang="en-US" altLang="en-US"/>
              <a:pPr>
                <a:defRPr/>
              </a:pPr>
              <a:t>‹#›</a:t>
            </a:fld>
            <a:endParaRPr lang="en-US" altLang="en-US"/>
          </a:p>
        </p:txBody>
      </p:sp>
      <p:sp>
        <p:nvSpPr>
          <p:cNvPr id="17" name="Rectangle 16"/>
          <p:cNvSpPr/>
          <p:nvPr userDrawn="1"/>
        </p:nvSpPr>
        <p:spPr>
          <a:xfrm>
            <a:off x="0" y="6553200"/>
            <a:ext cx="9144000" cy="304800"/>
          </a:xfrm>
          <a:prstGeom prst="rect">
            <a:avLst/>
          </a:prstGeom>
          <a:solidFill>
            <a:srgbClr val="3333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8" name="Right Arrow 17"/>
          <p:cNvSpPr/>
          <p:nvPr userDrawn="1"/>
        </p:nvSpPr>
        <p:spPr>
          <a:xfrm flipV="1">
            <a:off x="381000" y="990600"/>
            <a:ext cx="8305800" cy="152400"/>
          </a:xfrm>
          <a:prstGeom prst="rightArrow">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19" name="Picture 18" descr="At_sign.svg.png"/>
          <p:cNvPicPr>
            <a:picLocks noChangeAspect="1"/>
          </p:cNvPicPr>
          <p:nvPr userDrawn="1"/>
        </p:nvPicPr>
        <p:blipFill>
          <a:blip r:embed="rId15">
            <a:lum bright="98000" contrast="-94000"/>
          </a:blip>
          <a:stretch>
            <a:fillRect/>
          </a:stretch>
        </p:blipFill>
        <p:spPr>
          <a:xfrm>
            <a:off x="838200" y="1325563"/>
            <a:ext cx="7162800" cy="5303837"/>
          </a:xfrm>
          <a:prstGeom prst="rect">
            <a:avLst/>
          </a:prstGeom>
          <a:effectLst>
            <a:outerShdw dist="38100" dir="2700000" sx="102000" sy="102000" algn="tl" rotWithShape="0">
              <a:schemeClr val="bg1">
                <a:lumMod val="95000"/>
              </a:schemeClr>
            </a:outerShdw>
          </a:effectLst>
        </p:spPr>
      </p:pic>
    </p:spTree>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7" r:id="rId4"/>
    <p:sldLayoutId id="2147483968" r:id="rId5"/>
    <p:sldLayoutId id="2147483969" r:id="rId6"/>
    <p:sldLayoutId id="2147483970" r:id="rId7"/>
    <p:sldLayoutId id="2147483971" r:id="rId8"/>
    <p:sldLayoutId id="2147483972" r:id="rId9"/>
    <p:sldLayoutId id="2147483973" r:id="rId10"/>
    <p:sldLayoutId id="2147483974" r:id="rId11"/>
    <p:sldLayoutId id="2147483975" r:id="rId12"/>
    <p:sldLayoutId id="2147483976" r:id="rId13"/>
  </p:sldLayoutIdLst>
  <p:hf hdr="0" dt="0"/>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Times New Roman" pitchFamily="18" charset="0"/>
        </a:defRPr>
      </a:lvl2pPr>
      <a:lvl3pPr algn="l" rtl="0" eaLnBrk="0" fontAlgn="base" hangingPunct="0">
        <a:spcBef>
          <a:spcPct val="0"/>
        </a:spcBef>
        <a:spcAft>
          <a:spcPct val="0"/>
        </a:spcAft>
        <a:defRPr sz="3600">
          <a:solidFill>
            <a:schemeClr val="tx2"/>
          </a:solidFill>
          <a:latin typeface="Times New Roman" pitchFamily="18" charset="0"/>
        </a:defRPr>
      </a:lvl3pPr>
      <a:lvl4pPr algn="l" rtl="0" eaLnBrk="0" fontAlgn="base" hangingPunct="0">
        <a:spcBef>
          <a:spcPct val="0"/>
        </a:spcBef>
        <a:spcAft>
          <a:spcPct val="0"/>
        </a:spcAft>
        <a:defRPr sz="3600">
          <a:solidFill>
            <a:schemeClr val="tx2"/>
          </a:solidFill>
          <a:latin typeface="Times New Roman" pitchFamily="18" charset="0"/>
        </a:defRPr>
      </a:lvl4pPr>
      <a:lvl5pPr algn="l"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itchFamily="34" charset="0"/>
        </a:defRPr>
      </a:lvl2pPr>
      <a:lvl3pPr marL="1143000" indent="-228600" algn="l" rtl="0" eaLnBrk="0" fontAlgn="base" hangingPunct="0">
        <a:spcBef>
          <a:spcPct val="20000"/>
        </a:spcBef>
        <a:spcAft>
          <a:spcPct val="0"/>
        </a:spcAft>
        <a:buChar char="•"/>
        <a:defRPr sz="2400">
          <a:solidFill>
            <a:schemeClr val="tx1"/>
          </a:solidFill>
          <a:latin typeface="Arial" pitchFamily="34"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mona.media/mau-web/mau-website-thiet-ke-noi-monadesign/"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mikotech.vn/bo-cuc-website/"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
          <p:cNvSpPr txBox="1">
            <a:spLocks noGrp="1"/>
          </p:cNvSpPr>
          <p:nvPr>
            <p:ph type="ctrTitle"/>
          </p:nvPr>
        </p:nvSpPr>
        <p:spPr>
          <a:xfrm>
            <a:off x="665328" y="1524000"/>
            <a:ext cx="7813343" cy="1828800"/>
          </a:xfrm>
          <a:prstGeom prst="rect">
            <a:avLst/>
          </a:prstGeom>
          <a:noFill/>
          <a:ln>
            <a:noFill/>
          </a:ln>
        </p:spPr>
        <p:txBody>
          <a:bodyPr spcFirstLastPara="1" vert="horz" wrap="square" lIns="68569" tIns="34275" rIns="68569" bIns="34275" numCol="1" anchor="b" anchorCtr="0" compatLnSpc="1">
            <a:prstTxWarp prst="textNoShape">
              <a:avLst/>
            </a:prstTxWarp>
            <a:noAutofit/>
          </a:bodyPr>
          <a:lstStyle/>
          <a:p>
            <a:pPr algn="ctr"/>
            <a:r>
              <a:rPr lang="en-US" sz="4800" b="1" dirty="0" smtClean="0">
                <a:solidFill>
                  <a:srgbClr val="0033CC"/>
                </a:solidFill>
              </a:rPr>
              <a:t>LẬP TRÌNH FRONT-END</a:t>
            </a:r>
            <a:br>
              <a:rPr lang="en-US" sz="4800" b="1" dirty="0" smtClean="0">
                <a:solidFill>
                  <a:srgbClr val="0033CC"/>
                </a:solidFill>
              </a:rPr>
            </a:br>
            <a:r>
              <a:rPr lang="en-US" sz="4800" b="1" dirty="0" smtClean="0">
                <a:solidFill>
                  <a:srgbClr val="0033CC"/>
                </a:solidFill>
              </a:rPr>
              <a:t> ( STEM2)</a:t>
            </a:r>
            <a:endParaRPr lang="en-US" sz="4800" dirty="0">
              <a:solidFill>
                <a:srgbClr val="0033CC"/>
              </a:solidFill>
            </a:endParaRPr>
          </a:p>
        </p:txBody>
      </p:sp>
      <p:sp>
        <p:nvSpPr>
          <p:cNvPr id="2" name="Rectangle 1"/>
          <p:cNvSpPr/>
          <p:nvPr/>
        </p:nvSpPr>
        <p:spPr>
          <a:xfrm>
            <a:off x="152400" y="838200"/>
            <a:ext cx="8839200" cy="45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FF"/>
              </a:solidFill>
            </a:endParaRPr>
          </a:p>
        </p:txBody>
      </p:sp>
    </p:spTree>
    <p:extLst>
      <p:ext uri="{BB962C8B-B14F-4D97-AF65-F5344CB8AC3E}">
        <p14:creationId xmlns:p14="http://schemas.microsoft.com/office/powerpoint/2010/main" val="23862718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sz="3200" b="1" dirty="0">
                <a:solidFill>
                  <a:srgbClr val="0000CC"/>
                </a:solidFill>
              </a:rPr>
              <a:t>Những thành phần cơ bản trong layout website</a:t>
            </a:r>
            <a:endParaRPr lang="vi-VN" sz="3200" dirty="0">
              <a:solidFill>
                <a:srgbClr val="0000CC"/>
              </a:solidFill>
            </a:endParaRPr>
          </a:p>
        </p:txBody>
      </p:sp>
      <p:sp>
        <p:nvSpPr>
          <p:cNvPr id="3" name="Content Placeholder 2"/>
          <p:cNvSpPr>
            <a:spLocks noGrp="1"/>
          </p:cNvSpPr>
          <p:nvPr>
            <p:ph idx="1"/>
          </p:nvPr>
        </p:nvSpPr>
        <p:spPr>
          <a:xfrm>
            <a:off x="457200" y="1219200"/>
            <a:ext cx="8382000" cy="5105400"/>
          </a:xfrm>
        </p:spPr>
        <p:txBody>
          <a:bodyPr/>
          <a:lstStyle/>
          <a:p>
            <a:pPr marL="0" indent="355600" algn="just">
              <a:lnSpc>
                <a:spcPts val="3840"/>
              </a:lnSpc>
              <a:spcBef>
                <a:spcPts val="600"/>
              </a:spcBef>
              <a:buNone/>
            </a:pPr>
            <a:r>
              <a:rPr lang="en-US" sz="3200" dirty="0" err="1"/>
              <a:t>Một</a:t>
            </a:r>
            <a:r>
              <a:rPr lang="en-US" sz="3200" dirty="0"/>
              <a:t> website </a:t>
            </a:r>
            <a:r>
              <a:rPr lang="en-US" sz="3200" dirty="0" err="1"/>
              <a:t>dù</a:t>
            </a:r>
            <a:r>
              <a:rPr lang="en-US" sz="3200" dirty="0"/>
              <a:t> </a:t>
            </a:r>
            <a:r>
              <a:rPr lang="en-US" sz="3200" dirty="0" err="1"/>
              <a:t>dùng</a:t>
            </a:r>
            <a:r>
              <a:rPr lang="en-US" sz="3200" dirty="0"/>
              <a:t> </a:t>
            </a:r>
            <a:r>
              <a:rPr lang="en-US" sz="3200" dirty="0" err="1"/>
              <a:t>vào</a:t>
            </a:r>
            <a:r>
              <a:rPr lang="en-US" sz="3200" dirty="0"/>
              <a:t> </a:t>
            </a:r>
            <a:r>
              <a:rPr lang="en-US" sz="3200" dirty="0" err="1"/>
              <a:t>mục</a:t>
            </a:r>
            <a:r>
              <a:rPr lang="en-US" sz="3200" dirty="0"/>
              <a:t> </a:t>
            </a:r>
            <a:r>
              <a:rPr lang="en-US" sz="3200" dirty="0" err="1"/>
              <a:t>đích</a:t>
            </a:r>
            <a:r>
              <a:rPr lang="en-US" sz="3200" dirty="0"/>
              <a:t> </a:t>
            </a:r>
            <a:r>
              <a:rPr lang="en-US" sz="3200" dirty="0" err="1"/>
              <a:t>gì</a:t>
            </a:r>
            <a:r>
              <a:rPr lang="en-US" sz="3200" dirty="0"/>
              <a:t> </a:t>
            </a:r>
            <a:r>
              <a:rPr lang="en-US" sz="3200" dirty="0" err="1"/>
              <a:t>cũng</a:t>
            </a:r>
            <a:r>
              <a:rPr lang="en-US" sz="3200" dirty="0"/>
              <a:t> </a:t>
            </a:r>
            <a:r>
              <a:rPr lang="en-US" sz="3200" dirty="0" err="1"/>
              <a:t>cần</a:t>
            </a:r>
            <a:r>
              <a:rPr lang="en-US" sz="3200" dirty="0"/>
              <a:t> </a:t>
            </a:r>
            <a:r>
              <a:rPr lang="en-US" sz="3200" dirty="0" err="1"/>
              <a:t>đảm</a:t>
            </a:r>
            <a:r>
              <a:rPr lang="en-US" sz="3200" dirty="0"/>
              <a:t> </a:t>
            </a:r>
            <a:r>
              <a:rPr lang="en-US" sz="3200" dirty="0" err="1"/>
              <a:t>bảo</a:t>
            </a:r>
            <a:r>
              <a:rPr lang="en-US" sz="3200" dirty="0"/>
              <a:t> </a:t>
            </a:r>
            <a:r>
              <a:rPr lang="en-US" sz="3200" dirty="0" err="1"/>
              <a:t>có</a:t>
            </a:r>
            <a:r>
              <a:rPr lang="en-US" sz="3200" dirty="0"/>
              <a:t> </a:t>
            </a:r>
            <a:r>
              <a:rPr lang="en-US" sz="3200" dirty="0" err="1"/>
              <a:t>đầy</a:t>
            </a:r>
            <a:r>
              <a:rPr lang="en-US" sz="3200" dirty="0"/>
              <a:t> </a:t>
            </a:r>
            <a:r>
              <a:rPr lang="en-US" sz="3200" dirty="0" err="1"/>
              <a:t>đủ</a:t>
            </a:r>
            <a:r>
              <a:rPr lang="en-US" sz="3200" dirty="0"/>
              <a:t> </a:t>
            </a:r>
            <a:r>
              <a:rPr lang="en-US" sz="3200" dirty="0" err="1"/>
              <a:t>những</a:t>
            </a:r>
            <a:r>
              <a:rPr lang="en-US" sz="3200" dirty="0"/>
              <a:t> </a:t>
            </a:r>
            <a:r>
              <a:rPr lang="en-US" sz="3200" dirty="0" err="1"/>
              <a:t>thành</a:t>
            </a:r>
            <a:r>
              <a:rPr lang="en-US" sz="3200" dirty="0"/>
              <a:t> </a:t>
            </a:r>
            <a:r>
              <a:rPr lang="en-US" sz="3200" dirty="0" err="1"/>
              <a:t>phần</a:t>
            </a:r>
            <a:r>
              <a:rPr lang="en-US" sz="3200" dirty="0"/>
              <a:t> </a:t>
            </a:r>
            <a:r>
              <a:rPr lang="en-US" sz="3200" dirty="0" err="1"/>
              <a:t>quan</a:t>
            </a:r>
            <a:r>
              <a:rPr lang="en-US" sz="3200" dirty="0"/>
              <a:t> </a:t>
            </a:r>
            <a:r>
              <a:rPr lang="en-US" sz="3200" dirty="0" err="1"/>
              <a:t>trọng</a:t>
            </a:r>
            <a:r>
              <a:rPr lang="en-US" sz="3200" dirty="0"/>
              <a:t> </a:t>
            </a:r>
            <a:r>
              <a:rPr lang="en-US" sz="3200" dirty="0" err="1"/>
              <a:t>để</a:t>
            </a:r>
            <a:r>
              <a:rPr lang="en-US" sz="3200" dirty="0"/>
              <a:t> </a:t>
            </a:r>
            <a:r>
              <a:rPr lang="en-US" sz="3200" dirty="0" err="1"/>
              <a:t>đảm</a:t>
            </a:r>
            <a:r>
              <a:rPr lang="en-US" sz="3200" dirty="0"/>
              <a:t> </a:t>
            </a:r>
            <a:r>
              <a:rPr lang="en-US" sz="3200" dirty="0" err="1"/>
              <a:t>bảo</a:t>
            </a:r>
            <a:r>
              <a:rPr lang="en-US" sz="3200" dirty="0"/>
              <a:t> </a:t>
            </a:r>
            <a:r>
              <a:rPr lang="en-US" sz="3200" dirty="0" err="1"/>
              <a:t>cả</a:t>
            </a:r>
            <a:r>
              <a:rPr lang="en-US" sz="3200" dirty="0"/>
              <a:t> </a:t>
            </a:r>
            <a:r>
              <a:rPr lang="en-US" sz="3200" dirty="0" err="1"/>
              <a:t>yếu</a:t>
            </a:r>
            <a:r>
              <a:rPr lang="en-US" sz="3200" dirty="0"/>
              <a:t> </a:t>
            </a:r>
            <a:r>
              <a:rPr lang="en-US" sz="3200" dirty="0" err="1"/>
              <a:t>tố</a:t>
            </a:r>
            <a:r>
              <a:rPr lang="en-US" sz="3200" dirty="0"/>
              <a:t> </a:t>
            </a:r>
            <a:r>
              <a:rPr lang="en-US" sz="3200" dirty="0" err="1"/>
              <a:t>thẩm</a:t>
            </a:r>
            <a:r>
              <a:rPr lang="en-US" sz="3200" dirty="0"/>
              <a:t> </a:t>
            </a:r>
            <a:r>
              <a:rPr lang="en-US" sz="3200" dirty="0" err="1"/>
              <a:t>mỹ</a:t>
            </a:r>
            <a:r>
              <a:rPr lang="en-US" sz="3200" dirty="0"/>
              <a:t> </a:t>
            </a:r>
            <a:r>
              <a:rPr lang="en-US" sz="3200" dirty="0" err="1"/>
              <a:t>và</a:t>
            </a:r>
            <a:r>
              <a:rPr lang="en-US" sz="3200" dirty="0"/>
              <a:t> </a:t>
            </a:r>
            <a:r>
              <a:rPr lang="en-US" sz="3200" dirty="0" err="1"/>
              <a:t>yếu</a:t>
            </a:r>
            <a:r>
              <a:rPr lang="en-US" sz="3200" dirty="0"/>
              <a:t> </a:t>
            </a:r>
            <a:r>
              <a:rPr lang="en-US" sz="3200" dirty="0" err="1"/>
              <a:t>tố</a:t>
            </a:r>
            <a:r>
              <a:rPr lang="en-US" sz="3200" dirty="0"/>
              <a:t> </a:t>
            </a:r>
            <a:r>
              <a:rPr lang="en-US" sz="3200" dirty="0" err="1"/>
              <a:t>kỹ</a:t>
            </a:r>
            <a:r>
              <a:rPr lang="en-US" sz="3200" dirty="0"/>
              <a:t> </a:t>
            </a:r>
            <a:r>
              <a:rPr lang="en-US" sz="3200" dirty="0" err="1"/>
              <a:t>thuật</a:t>
            </a:r>
            <a:r>
              <a:rPr lang="en-US" sz="3200" dirty="0" smtClean="0"/>
              <a:t>, </a:t>
            </a:r>
            <a:r>
              <a:rPr lang="en-US" sz="3200" dirty="0" err="1"/>
              <a:t>thu</a:t>
            </a:r>
            <a:r>
              <a:rPr lang="en-US" sz="3200" dirty="0"/>
              <a:t> </a:t>
            </a:r>
            <a:r>
              <a:rPr lang="en-US" sz="3200" dirty="0" err="1"/>
              <a:t>hút</a:t>
            </a:r>
            <a:r>
              <a:rPr lang="en-US" sz="3200" dirty="0"/>
              <a:t> </a:t>
            </a:r>
            <a:r>
              <a:rPr lang="en-US" sz="3200" dirty="0" err="1"/>
              <a:t>và</a:t>
            </a:r>
            <a:r>
              <a:rPr lang="en-US" sz="3200" dirty="0"/>
              <a:t> </a:t>
            </a:r>
            <a:r>
              <a:rPr lang="en-US" sz="3200" dirty="0" err="1"/>
              <a:t>dễ</a:t>
            </a:r>
            <a:r>
              <a:rPr lang="en-US" sz="3200" dirty="0"/>
              <a:t> </a:t>
            </a:r>
            <a:r>
              <a:rPr lang="en-US" sz="3200" dirty="0" err="1"/>
              <a:t>sử</a:t>
            </a:r>
            <a:r>
              <a:rPr lang="en-US" sz="3200" dirty="0"/>
              <a:t> </a:t>
            </a:r>
            <a:r>
              <a:rPr lang="en-US" sz="3200" dirty="0" err="1"/>
              <a:t>dụng</a:t>
            </a:r>
            <a:r>
              <a:rPr lang="en-US" sz="3200" dirty="0"/>
              <a:t>. </a:t>
            </a:r>
            <a:endParaRPr lang="en-US" sz="3200" dirty="0" smtClean="0"/>
          </a:p>
          <a:p>
            <a:pPr marL="0" indent="355600" algn="just">
              <a:lnSpc>
                <a:spcPts val="3840"/>
              </a:lnSpc>
              <a:spcBef>
                <a:spcPts val="600"/>
              </a:spcBef>
              <a:buNone/>
            </a:pPr>
            <a:endParaRPr lang="en-US" sz="4000" dirty="0"/>
          </a:p>
        </p:txBody>
      </p:sp>
      <p:sp>
        <p:nvSpPr>
          <p:cNvPr id="4" name="Footer Placeholder 3"/>
          <p:cNvSpPr>
            <a:spLocks noGrp="1"/>
          </p:cNvSpPr>
          <p:nvPr>
            <p:ph type="ftr" sz="quarter" idx="10"/>
          </p:nvPr>
        </p:nvSpPr>
        <p:spPr/>
        <p:txBody>
          <a:bodyPr/>
          <a:lstStyle/>
          <a:p>
            <a:pPr>
              <a:defRPr/>
            </a:pPr>
            <a:r>
              <a:rPr lang="en-US" smtClean="0"/>
              <a:t> </a:t>
            </a:r>
            <a:endParaRPr lang="en-US"/>
          </a:p>
        </p:txBody>
      </p:sp>
      <p:sp>
        <p:nvSpPr>
          <p:cNvPr id="5" name="Slide Number Placeholder 4"/>
          <p:cNvSpPr>
            <a:spLocks noGrp="1"/>
          </p:cNvSpPr>
          <p:nvPr>
            <p:ph type="sldNum" sz="quarter" idx="11"/>
          </p:nvPr>
        </p:nvSpPr>
        <p:spPr/>
        <p:txBody>
          <a:bodyPr/>
          <a:lstStyle/>
          <a:p>
            <a:pPr>
              <a:defRPr/>
            </a:pPr>
            <a:fld id="{B4886EA3-A5D4-4B9B-A42F-4A0B83D89264}" type="slidenum">
              <a:rPr lang="en-US" altLang="en-US" smtClean="0"/>
              <a:pPr>
                <a:defRPr/>
              </a:pPr>
              <a:t>10</a:t>
            </a:fld>
            <a:endParaRPr lang="en-US" altLang="en-US"/>
          </a:p>
        </p:txBody>
      </p:sp>
      <p:pic>
        <p:nvPicPr>
          <p:cNvPr id="6" name="Picture 5" descr="Layout có 4 thành phần chính"/>
          <p:cNvPicPr/>
          <p:nvPr/>
        </p:nvPicPr>
        <p:blipFill>
          <a:blip r:embed="rId2">
            <a:extLst>
              <a:ext uri="{28A0092B-C50C-407E-A947-70E740481C1C}">
                <a14:useLocalDpi xmlns:a14="http://schemas.microsoft.com/office/drawing/2010/main" val="0"/>
              </a:ext>
            </a:extLst>
          </a:blip>
          <a:srcRect/>
          <a:stretch>
            <a:fillRect/>
          </a:stretch>
        </p:blipFill>
        <p:spPr bwMode="auto">
          <a:xfrm>
            <a:off x="685800" y="3276600"/>
            <a:ext cx="8077200" cy="3048000"/>
          </a:xfrm>
          <a:prstGeom prst="rect">
            <a:avLst/>
          </a:prstGeom>
          <a:noFill/>
          <a:ln>
            <a:noFill/>
          </a:ln>
        </p:spPr>
      </p:pic>
    </p:spTree>
    <p:extLst>
      <p:ext uri="{BB962C8B-B14F-4D97-AF65-F5344CB8AC3E}">
        <p14:creationId xmlns:p14="http://schemas.microsoft.com/office/powerpoint/2010/main" val="892983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sz="3200" b="1" dirty="0">
                <a:solidFill>
                  <a:srgbClr val="0000CC"/>
                </a:solidFill>
              </a:rPr>
              <a:t>Những thành phần cơ bản trong layout website</a:t>
            </a:r>
            <a:endParaRPr lang="vi-VN" sz="3200" dirty="0">
              <a:solidFill>
                <a:srgbClr val="0000CC"/>
              </a:solidFill>
            </a:endParaRPr>
          </a:p>
        </p:txBody>
      </p:sp>
      <p:sp>
        <p:nvSpPr>
          <p:cNvPr id="3" name="Content Placeholder 2"/>
          <p:cNvSpPr>
            <a:spLocks noGrp="1"/>
          </p:cNvSpPr>
          <p:nvPr>
            <p:ph idx="1"/>
          </p:nvPr>
        </p:nvSpPr>
        <p:spPr>
          <a:xfrm>
            <a:off x="457200" y="1219200"/>
            <a:ext cx="8382000" cy="5105400"/>
          </a:xfrm>
        </p:spPr>
        <p:txBody>
          <a:bodyPr/>
          <a:lstStyle/>
          <a:p>
            <a:pPr marL="0" indent="355600" algn="just">
              <a:lnSpc>
                <a:spcPts val="3840"/>
              </a:lnSpc>
              <a:spcBef>
                <a:spcPts val="600"/>
              </a:spcBef>
              <a:buNone/>
            </a:pPr>
            <a:endParaRPr lang="en-US" sz="4000" dirty="0"/>
          </a:p>
        </p:txBody>
      </p:sp>
      <p:sp>
        <p:nvSpPr>
          <p:cNvPr id="4" name="Footer Placeholder 3"/>
          <p:cNvSpPr>
            <a:spLocks noGrp="1"/>
          </p:cNvSpPr>
          <p:nvPr>
            <p:ph type="ftr" sz="quarter" idx="10"/>
          </p:nvPr>
        </p:nvSpPr>
        <p:spPr/>
        <p:txBody>
          <a:bodyPr/>
          <a:lstStyle/>
          <a:p>
            <a:pPr>
              <a:defRPr/>
            </a:pPr>
            <a:r>
              <a:rPr lang="en-US" smtClean="0"/>
              <a:t> </a:t>
            </a:r>
            <a:endParaRPr lang="en-US"/>
          </a:p>
        </p:txBody>
      </p:sp>
      <p:sp>
        <p:nvSpPr>
          <p:cNvPr id="5" name="Slide Number Placeholder 4"/>
          <p:cNvSpPr>
            <a:spLocks noGrp="1"/>
          </p:cNvSpPr>
          <p:nvPr>
            <p:ph type="sldNum" sz="quarter" idx="11"/>
          </p:nvPr>
        </p:nvSpPr>
        <p:spPr/>
        <p:txBody>
          <a:bodyPr/>
          <a:lstStyle/>
          <a:p>
            <a:pPr>
              <a:defRPr/>
            </a:pPr>
            <a:fld id="{B4886EA3-A5D4-4B9B-A42F-4A0B83D89264}" type="slidenum">
              <a:rPr lang="en-US" altLang="en-US" smtClean="0"/>
              <a:pPr>
                <a:defRPr/>
              </a:pPr>
              <a:t>11</a:t>
            </a:fld>
            <a:endParaRPr lang="en-US" altLang="en-US"/>
          </a:p>
        </p:txBody>
      </p:sp>
      <p:pic>
        <p:nvPicPr>
          <p:cNvPr id="6" name="Picture 5" descr="Layout có 4 thành phần chính"/>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19200"/>
            <a:ext cx="8305800" cy="5105400"/>
          </a:xfrm>
          <a:prstGeom prst="rect">
            <a:avLst/>
          </a:prstGeom>
          <a:noFill/>
          <a:ln>
            <a:noFill/>
          </a:ln>
        </p:spPr>
      </p:pic>
    </p:spTree>
    <p:extLst>
      <p:ext uri="{BB962C8B-B14F-4D97-AF65-F5344CB8AC3E}">
        <p14:creationId xmlns:p14="http://schemas.microsoft.com/office/powerpoint/2010/main" val="248591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sz="3200" b="1" dirty="0">
                <a:solidFill>
                  <a:srgbClr val="0000CC"/>
                </a:solidFill>
              </a:rPr>
              <a:t>Những thành phần cơ bản trong layout website</a:t>
            </a:r>
            <a:endParaRPr lang="vi-VN" sz="3200" dirty="0">
              <a:solidFill>
                <a:srgbClr val="0000CC"/>
              </a:solidFill>
            </a:endParaRPr>
          </a:p>
        </p:txBody>
      </p:sp>
      <p:sp>
        <p:nvSpPr>
          <p:cNvPr id="3" name="Content Placeholder 2"/>
          <p:cNvSpPr>
            <a:spLocks noGrp="1"/>
          </p:cNvSpPr>
          <p:nvPr>
            <p:ph idx="1"/>
          </p:nvPr>
        </p:nvSpPr>
        <p:spPr>
          <a:xfrm>
            <a:off x="457200" y="1219200"/>
            <a:ext cx="8382000" cy="5105400"/>
          </a:xfrm>
        </p:spPr>
        <p:txBody>
          <a:bodyPr/>
          <a:lstStyle/>
          <a:p>
            <a:pPr algn="just"/>
            <a:r>
              <a:rPr lang="vi-VN" b="1" dirty="0" smtClean="0"/>
              <a:t>Header</a:t>
            </a:r>
            <a:r>
              <a:rPr lang="en-US" b="1" dirty="0" smtClean="0"/>
              <a:t>:</a:t>
            </a:r>
            <a:r>
              <a:rPr lang="vi-VN" dirty="0" smtClean="0"/>
              <a:t> </a:t>
            </a:r>
            <a:r>
              <a:rPr lang="vi-VN" dirty="0"/>
              <a:t>là phần nằm ở đầu trang web, thường bao gồm các thông tin như logo, tên trang web, menu chính, các nút gọi hành động (call to action</a:t>
            </a:r>
            <a:r>
              <a:rPr lang="vi-VN" dirty="0" smtClean="0"/>
              <a:t>).</a:t>
            </a:r>
            <a:endParaRPr lang="en-US" dirty="0" smtClean="0"/>
          </a:p>
          <a:p>
            <a:pPr algn="just"/>
            <a:r>
              <a:rPr lang="en-US" b="1" dirty="0" smtClean="0"/>
              <a:t>Menu </a:t>
            </a:r>
            <a:r>
              <a:rPr lang="en-US" b="1" dirty="0" err="1"/>
              <a:t>điều</a:t>
            </a:r>
            <a:r>
              <a:rPr lang="en-US" b="1" dirty="0"/>
              <a:t> </a:t>
            </a:r>
            <a:r>
              <a:rPr lang="en-US" b="1" dirty="0" err="1"/>
              <a:t>hướng</a:t>
            </a:r>
            <a:r>
              <a:rPr lang="en-US" b="1" dirty="0"/>
              <a:t> (navigation menu)</a:t>
            </a:r>
            <a:r>
              <a:rPr lang="en-US" dirty="0"/>
              <a:t> </a:t>
            </a:r>
            <a:r>
              <a:rPr lang="en-US" dirty="0" err="1"/>
              <a:t>có</a:t>
            </a:r>
            <a:r>
              <a:rPr lang="en-US" dirty="0"/>
              <a:t> </a:t>
            </a:r>
            <a:r>
              <a:rPr lang="en-US" dirty="0" err="1"/>
              <a:t>thể</a:t>
            </a:r>
            <a:r>
              <a:rPr lang="en-US" dirty="0"/>
              <a:t> </a:t>
            </a:r>
            <a:r>
              <a:rPr lang="en-US" dirty="0" err="1"/>
              <a:t>xuất</a:t>
            </a:r>
            <a:r>
              <a:rPr lang="en-US" dirty="0"/>
              <a:t> </a:t>
            </a:r>
            <a:r>
              <a:rPr lang="en-US" dirty="0" err="1"/>
              <a:t>hiện</a:t>
            </a:r>
            <a:r>
              <a:rPr lang="en-US" dirty="0"/>
              <a:t> ở </a:t>
            </a:r>
            <a:r>
              <a:rPr lang="en-US" dirty="0" err="1"/>
              <a:t>nhiều</a:t>
            </a:r>
            <a:r>
              <a:rPr lang="en-US" dirty="0"/>
              <a:t> </a:t>
            </a:r>
            <a:r>
              <a:rPr lang="en-US" dirty="0" err="1"/>
              <a:t>hình</a:t>
            </a:r>
            <a:r>
              <a:rPr lang="en-US" dirty="0"/>
              <a:t> </a:t>
            </a:r>
            <a:r>
              <a:rPr lang="en-US" dirty="0" err="1"/>
              <a:t>thức</a:t>
            </a:r>
            <a:r>
              <a:rPr lang="en-US" dirty="0"/>
              <a:t> </a:t>
            </a:r>
            <a:r>
              <a:rPr lang="en-US" dirty="0" err="1"/>
              <a:t>khác</a:t>
            </a:r>
            <a:r>
              <a:rPr lang="en-US" dirty="0"/>
              <a:t> </a:t>
            </a:r>
            <a:r>
              <a:rPr lang="en-US" dirty="0" err="1"/>
              <a:t>nhau</a:t>
            </a:r>
            <a:r>
              <a:rPr lang="en-US" dirty="0"/>
              <a:t> </a:t>
            </a:r>
            <a:r>
              <a:rPr lang="en-US" dirty="0" err="1"/>
              <a:t>như</a:t>
            </a:r>
            <a:r>
              <a:rPr lang="en-US" dirty="0"/>
              <a:t> ở </a:t>
            </a:r>
            <a:r>
              <a:rPr lang="en-US" dirty="0" err="1"/>
              <a:t>dạng</a:t>
            </a:r>
            <a:r>
              <a:rPr lang="en-US" dirty="0"/>
              <a:t> </a:t>
            </a:r>
            <a:r>
              <a:rPr lang="en-US" dirty="0" err="1"/>
              <a:t>thanh</a:t>
            </a:r>
            <a:r>
              <a:rPr lang="en-US" dirty="0"/>
              <a:t> </a:t>
            </a:r>
            <a:r>
              <a:rPr lang="en-US" dirty="0" err="1"/>
              <a:t>bên</a:t>
            </a:r>
            <a:r>
              <a:rPr lang="en-US" dirty="0"/>
              <a:t> (</a:t>
            </a:r>
            <a:r>
              <a:rPr lang="en-US" dirty="0" smtClean="0"/>
              <a:t>sidebar), menu </a:t>
            </a:r>
            <a:r>
              <a:rPr lang="en-US" dirty="0" err="1"/>
              <a:t>tổng</a:t>
            </a:r>
            <a:r>
              <a:rPr lang="en-US" dirty="0"/>
              <a:t> </a:t>
            </a:r>
            <a:r>
              <a:rPr lang="en-US" dirty="0" err="1"/>
              <a:t>hợp</a:t>
            </a:r>
            <a:r>
              <a:rPr lang="en-US" dirty="0"/>
              <a:t> (mega menu), menu </a:t>
            </a:r>
            <a:r>
              <a:rPr lang="en-US" dirty="0" err="1"/>
              <a:t>dạng</a:t>
            </a:r>
            <a:r>
              <a:rPr lang="en-US" dirty="0"/>
              <a:t> </a:t>
            </a:r>
            <a:r>
              <a:rPr lang="en-US" dirty="0" err="1"/>
              <a:t>cuộn</a:t>
            </a:r>
            <a:r>
              <a:rPr lang="en-US" dirty="0"/>
              <a:t>, </a:t>
            </a:r>
            <a:r>
              <a:rPr lang="en-US" dirty="0" smtClean="0"/>
              <a:t>hay </a:t>
            </a:r>
            <a:r>
              <a:rPr lang="en-US" dirty="0"/>
              <a:t>menu </a:t>
            </a:r>
            <a:r>
              <a:rPr lang="en-US" dirty="0" err="1"/>
              <a:t>cố</a:t>
            </a:r>
            <a:r>
              <a:rPr lang="en-US" dirty="0"/>
              <a:t> </a:t>
            </a:r>
            <a:r>
              <a:rPr lang="en-US" dirty="0" err="1"/>
              <a:t>định</a:t>
            </a:r>
            <a:r>
              <a:rPr lang="en-US" dirty="0"/>
              <a:t> (fixed menu</a:t>
            </a:r>
            <a:r>
              <a:rPr lang="en-US" dirty="0" smtClean="0"/>
              <a:t>)…</a:t>
            </a:r>
          </a:p>
          <a:p>
            <a:pPr algn="just"/>
            <a:r>
              <a:rPr lang="en-US" b="1" dirty="0" smtClean="0"/>
              <a:t>Content (</a:t>
            </a:r>
            <a:r>
              <a:rPr lang="en-US" b="1" dirty="0" err="1" smtClean="0"/>
              <a:t>Nội</a:t>
            </a:r>
            <a:r>
              <a:rPr lang="en-US" b="1" dirty="0" smtClean="0"/>
              <a:t> </a:t>
            </a:r>
            <a:r>
              <a:rPr lang="en-US" b="1" dirty="0"/>
              <a:t>dung </a:t>
            </a:r>
            <a:r>
              <a:rPr lang="en-US" b="1" dirty="0" err="1" smtClean="0"/>
              <a:t>chính</a:t>
            </a:r>
            <a:r>
              <a:rPr lang="en-US" b="1" dirty="0" smtClean="0"/>
              <a:t>): </a:t>
            </a:r>
            <a:r>
              <a:rPr lang="en-US" b="1" i="1" dirty="0" err="1"/>
              <a:t>phần</a:t>
            </a:r>
            <a:r>
              <a:rPr lang="en-US" b="1" i="1" dirty="0"/>
              <a:t> </a:t>
            </a:r>
            <a:r>
              <a:rPr lang="en-US" b="1" i="1" dirty="0" err="1"/>
              <a:t>quan</a:t>
            </a:r>
            <a:r>
              <a:rPr lang="en-US" b="1" i="1" dirty="0"/>
              <a:t> </a:t>
            </a:r>
            <a:r>
              <a:rPr lang="en-US" b="1" i="1" dirty="0" err="1"/>
              <a:t>trọng</a:t>
            </a:r>
            <a:r>
              <a:rPr lang="en-US" b="1" i="1" dirty="0"/>
              <a:t> </a:t>
            </a:r>
            <a:r>
              <a:rPr lang="en-US" b="1" i="1" dirty="0" err="1"/>
              <a:t>nhất</a:t>
            </a:r>
            <a:r>
              <a:rPr lang="en-US" b="1" i="1" dirty="0"/>
              <a:t> </a:t>
            </a:r>
            <a:r>
              <a:rPr lang="en-US" b="1" i="1" dirty="0" err="1"/>
              <a:t>của</a:t>
            </a:r>
            <a:r>
              <a:rPr lang="en-US" b="1" i="1" dirty="0"/>
              <a:t> </a:t>
            </a:r>
            <a:r>
              <a:rPr lang="en-US" b="1" i="1" dirty="0" err="1"/>
              <a:t>trang</a:t>
            </a:r>
            <a:r>
              <a:rPr lang="en-US" b="1" i="1" dirty="0"/>
              <a:t> </a:t>
            </a:r>
            <a:r>
              <a:rPr lang="en-US" b="1" i="1" dirty="0" smtClean="0"/>
              <a:t>web, </a:t>
            </a:r>
            <a:r>
              <a:rPr lang="en-US" dirty="0" err="1" smtClean="0"/>
              <a:t>dùng</a:t>
            </a:r>
            <a:r>
              <a:rPr lang="en-US" dirty="0" smtClean="0"/>
              <a:t> </a:t>
            </a:r>
            <a:r>
              <a:rPr lang="en-US" dirty="0" err="1"/>
              <a:t>để</a:t>
            </a:r>
            <a:r>
              <a:rPr lang="en-US" dirty="0"/>
              <a:t> </a:t>
            </a:r>
            <a:r>
              <a:rPr lang="en-US" dirty="0" err="1"/>
              <a:t>thể</a:t>
            </a:r>
            <a:r>
              <a:rPr lang="en-US" dirty="0"/>
              <a:t> </a:t>
            </a:r>
            <a:r>
              <a:rPr lang="en-US" dirty="0" err="1"/>
              <a:t>hiện</a:t>
            </a:r>
            <a:r>
              <a:rPr lang="en-US" dirty="0"/>
              <a:t> </a:t>
            </a:r>
            <a:r>
              <a:rPr lang="en-US" dirty="0" err="1"/>
              <a:t>những</a:t>
            </a:r>
            <a:r>
              <a:rPr lang="en-US" dirty="0"/>
              <a:t> </a:t>
            </a:r>
            <a:r>
              <a:rPr lang="en-US" dirty="0" err="1"/>
              <a:t>nội</a:t>
            </a:r>
            <a:r>
              <a:rPr lang="en-US" dirty="0"/>
              <a:t> dung </a:t>
            </a:r>
            <a:r>
              <a:rPr lang="en-US" dirty="0" err="1"/>
              <a:t>quan</a:t>
            </a:r>
            <a:r>
              <a:rPr lang="en-US" dirty="0"/>
              <a:t> </a:t>
            </a:r>
            <a:r>
              <a:rPr lang="en-US" dirty="0" err="1"/>
              <a:t>trọng</a:t>
            </a:r>
            <a:r>
              <a:rPr lang="en-US" dirty="0"/>
              <a:t> </a:t>
            </a:r>
            <a:r>
              <a:rPr lang="en-US" dirty="0" err="1"/>
              <a:t>nhất</a:t>
            </a:r>
            <a:r>
              <a:rPr lang="en-US" dirty="0"/>
              <a:t>, </a:t>
            </a:r>
            <a:r>
              <a:rPr lang="en-US" dirty="0" err="1"/>
              <a:t>thông</a:t>
            </a:r>
            <a:r>
              <a:rPr lang="en-US" dirty="0"/>
              <a:t> </a:t>
            </a:r>
            <a:r>
              <a:rPr lang="en-US" dirty="0" err="1"/>
              <a:t>điệp</a:t>
            </a:r>
            <a:r>
              <a:rPr lang="en-US" dirty="0"/>
              <a:t> </a:t>
            </a:r>
            <a:r>
              <a:rPr lang="en-US" dirty="0" err="1"/>
              <a:t>chính</a:t>
            </a:r>
            <a:r>
              <a:rPr lang="en-US" dirty="0"/>
              <a:t> </a:t>
            </a:r>
            <a:r>
              <a:rPr lang="en-US" dirty="0" err="1"/>
              <a:t>của</a:t>
            </a:r>
            <a:r>
              <a:rPr lang="en-US" dirty="0"/>
              <a:t> website </a:t>
            </a:r>
            <a:r>
              <a:rPr lang="en-US" dirty="0" err="1"/>
              <a:t>gửi</a:t>
            </a:r>
            <a:r>
              <a:rPr lang="en-US" dirty="0"/>
              <a:t> </a:t>
            </a:r>
            <a:r>
              <a:rPr lang="en-US" dirty="0" err="1"/>
              <a:t>đến</a:t>
            </a:r>
            <a:r>
              <a:rPr lang="en-US" dirty="0"/>
              <a:t> </a:t>
            </a:r>
            <a:r>
              <a:rPr lang="en-US" dirty="0" err="1"/>
              <a:t>người</a:t>
            </a:r>
            <a:r>
              <a:rPr lang="en-US" dirty="0"/>
              <a:t> </a:t>
            </a:r>
            <a:r>
              <a:rPr lang="en-US" dirty="0" err="1" smtClean="0"/>
              <a:t>dùng</a:t>
            </a:r>
            <a:endParaRPr lang="en-US" dirty="0"/>
          </a:p>
          <a:p>
            <a:pPr algn="just"/>
            <a:r>
              <a:rPr lang="vi-VN" b="1" dirty="0" smtClean="0"/>
              <a:t>Footer</a:t>
            </a:r>
            <a:r>
              <a:rPr lang="en-US" b="1" dirty="0" smtClean="0"/>
              <a:t>: </a:t>
            </a:r>
            <a:r>
              <a:rPr lang="vi-VN" dirty="0" smtClean="0"/>
              <a:t>phần </a:t>
            </a:r>
            <a:r>
              <a:rPr lang="vi-VN" dirty="0"/>
              <a:t>nằm ở cuối trang web, thường bao gồm các thông tin như thông tin liên hệ, bản quyền, chính sách bảo mật</a:t>
            </a:r>
            <a:r>
              <a:rPr lang="vi-VN" dirty="0" smtClean="0"/>
              <a:t>,…</a:t>
            </a:r>
            <a:endParaRPr lang="en-US" dirty="0"/>
          </a:p>
          <a:p>
            <a:pPr marL="0" indent="355600" algn="just">
              <a:lnSpc>
                <a:spcPts val="3840"/>
              </a:lnSpc>
              <a:spcBef>
                <a:spcPts val="600"/>
              </a:spcBef>
              <a:buNone/>
            </a:pPr>
            <a:endParaRPr lang="en-US" sz="4000" dirty="0"/>
          </a:p>
        </p:txBody>
      </p:sp>
      <p:sp>
        <p:nvSpPr>
          <p:cNvPr id="4" name="Footer Placeholder 3"/>
          <p:cNvSpPr>
            <a:spLocks noGrp="1"/>
          </p:cNvSpPr>
          <p:nvPr>
            <p:ph type="ftr" sz="quarter" idx="10"/>
          </p:nvPr>
        </p:nvSpPr>
        <p:spPr/>
        <p:txBody>
          <a:bodyPr/>
          <a:lstStyle/>
          <a:p>
            <a:pPr>
              <a:defRPr/>
            </a:pPr>
            <a:r>
              <a:rPr lang="en-US" smtClean="0"/>
              <a:t> </a:t>
            </a:r>
            <a:endParaRPr lang="en-US"/>
          </a:p>
        </p:txBody>
      </p:sp>
      <p:sp>
        <p:nvSpPr>
          <p:cNvPr id="5" name="Slide Number Placeholder 4"/>
          <p:cNvSpPr>
            <a:spLocks noGrp="1"/>
          </p:cNvSpPr>
          <p:nvPr>
            <p:ph type="sldNum" sz="quarter" idx="11"/>
          </p:nvPr>
        </p:nvSpPr>
        <p:spPr/>
        <p:txBody>
          <a:bodyPr/>
          <a:lstStyle/>
          <a:p>
            <a:pPr>
              <a:defRPr/>
            </a:pPr>
            <a:fld id="{B4886EA3-A5D4-4B9B-A42F-4A0B83D89264}" type="slidenum">
              <a:rPr lang="en-US" altLang="en-US" smtClean="0"/>
              <a:pPr>
                <a:defRPr/>
              </a:pPr>
              <a:t>12</a:t>
            </a:fld>
            <a:endParaRPr lang="en-US" altLang="en-US"/>
          </a:p>
        </p:txBody>
      </p:sp>
    </p:spTree>
    <p:extLst>
      <p:ext uri="{BB962C8B-B14F-4D97-AF65-F5344CB8AC3E}">
        <p14:creationId xmlns:p14="http://schemas.microsoft.com/office/powerpoint/2010/main" val="2439054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sz="3200" b="1" dirty="0" smtClean="0">
                <a:solidFill>
                  <a:srgbClr val="0033CC"/>
                </a:solidFill>
              </a:rPr>
              <a:t>Các dạng layout phổ biến</a:t>
            </a:r>
            <a:endParaRPr lang="vi-VN" sz="3200" dirty="0">
              <a:solidFill>
                <a:srgbClr val="0000CC"/>
              </a:solidFill>
            </a:endParaRPr>
          </a:p>
        </p:txBody>
      </p:sp>
      <p:sp>
        <p:nvSpPr>
          <p:cNvPr id="3" name="Content Placeholder 2"/>
          <p:cNvSpPr>
            <a:spLocks noGrp="1"/>
          </p:cNvSpPr>
          <p:nvPr>
            <p:ph idx="1"/>
          </p:nvPr>
        </p:nvSpPr>
        <p:spPr>
          <a:xfrm>
            <a:off x="457200" y="1219200"/>
            <a:ext cx="8382000" cy="5105400"/>
          </a:xfrm>
        </p:spPr>
        <p:txBody>
          <a:bodyPr/>
          <a:lstStyle/>
          <a:p>
            <a:pPr marL="0" indent="355600" algn="just">
              <a:lnSpc>
                <a:spcPts val="3400"/>
              </a:lnSpc>
              <a:spcBef>
                <a:spcPts val="600"/>
              </a:spcBef>
              <a:buNone/>
            </a:pPr>
            <a:r>
              <a:rPr lang="en-US" sz="2600" b="1" dirty="0" err="1"/>
              <a:t>Bố</a:t>
            </a:r>
            <a:r>
              <a:rPr lang="en-US" sz="2600" b="1" dirty="0"/>
              <a:t> </a:t>
            </a:r>
            <a:r>
              <a:rPr lang="en-US" sz="2600" b="1" dirty="0" err="1"/>
              <a:t>cục</a:t>
            </a:r>
            <a:r>
              <a:rPr lang="en-US" sz="2600" b="1" dirty="0"/>
              <a:t> website </a:t>
            </a:r>
            <a:r>
              <a:rPr lang="en-US" sz="2600" b="1" dirty="0" err="1"/>
              <a:t>một</a:t>
            </a:r>
            <a:r>
              <a:rPr lang="en-US" sz="2600" b="1" dirty="0"/>
              <a:t> </a:t>
            </a:r>
            <a:r>
              <a:rPr lang="en-US" sz="2600" b="1" dirty="0" err="1" smtClean="0"/>
              <a:t>cột</a:t>
            </a:r>
            <a:endParaRPr lang="en-US" sz="2600" b="1" dirty="0" smtClean="0"/>
          </a:p>
          <a:p>
            <a:pPr marL="0" indent="355600" algn="just">
              <a:lnSpc>
                <a:spcPts val="3400"/>
              </a:lnSpc>
              <a:spcBef>
                <a:spcPts val="600"/>
              </a:spcBef>
              <a:buNone/>
            </a:pPr>
            <a:r>
              <a:rPr lang="vi-VN" sz="2600" dirty="0"/>
              <a:t>Bố cục trang web này bao gồm tất cả nội dung của nó trong một cột dọc, đó là một thiết kế đơn </a:t>
            </a:r>
            <a:r>
              <a:rPr lang="vi-VN" sz="2600" dirty="0" smtClean="0"/>
              <a:t>giản</a:t>
            </a:r>
            <a:endParaRPr lang="en-US" sz="2600" b="1" dirty="0"/>
          </a:p>
          <a:p>
            <a:pPr marL="0" indent="355600" algn="just">
              <a:lnSpc>
                <a:spcPts val="3400"/>
              </a:lnSpc>
              <a:spcBef>
                <a:spcPts val="600"/>
              </a:spcBef>
              <a:buNone/>
            </a:pPr>
            <a:r>
              <a:rPr lang="en-US" sz="2600" dirty="0" err="1" smtClean="0"/>
              <a:t>Dễ</a:t>
            </a:r>
            <a:r>
              <a:rPr lang="en-US" sz="2600" dirty="0" smtClean="0"/>
              <a:t> </a:t>
            </a:r>
            <a:r>
              <a:rPr lang="en-US" sz="2600" dirty="0" err="1"/>
              <a:t>dùng</a:t>
            </a:r>
            <a:r>
              <a:rPr lang="en-US" sz="2600" dirty="0"/>
              <a:t> </a:t>
            </a:r>
            <a:r>
              <a:rPr lang="en-US" sz="2600" dirty="0" err="1" smtClean="0"/>
              <a:t>vì</a:t>
            </a:r>
            <a:r>
              <a:rPr lang="en-US" sz="2600" dirty="0" smtClean="0"/>
              <a:t> </a:t>
            </a:r>
            <a:r>
              <a:rPr lang="en-US" sz="2600" dirty="0" err="1"/>
              <a:t>khi</a:t>
            </a:r>
            <a:r>
              <a:rPr lang="en-US" sz="2600" dirty="0"/>
              <a:t> </a:t>
            </a:r>
            <a:r>
              <a:rPr lang="en-US" sz="2600" dirty="0" err="1"/>
              <a:t>sử</a:t>
            </a:r>
            <a:r>
              <a:rPr lang="en-US" sz="2600" dirty="0"/>
              <a:t> </a:t>
            </a:r>
            <a:r>
              <a:rPr lang="en-US" sz="2600" dirty="0" err="1"/>
              <a:t>dụng</a:t>
            </a:r>
            <a:r>
              <a:rPr lang="en-US" sz="2600" dirty="0"/>
              <a:t> </a:t>
            </a:r>
            <a:r>
              <a:rPr lang="en-US" sz="2600" dirty="0" err="1"/>
              <a:t>các</a:t>
            </a:r>
            <a:r>
              <a:rPr lang="en-US" sz="2600" dirty="0"/>
              <a:t> website </a:t>
            </a:r>
            <a:r>
              <a:rPr lang="en-US" sz="2600" dirty="0" err="1"/>
              <a:t>có</a:t>
            </a:r>
            <a:r>
              <a:rPr lang="en-US" sz="2600" dirty="0"/>
              <a:t> </a:t>
            </a:r>
            <a:r>
              <a:rPr lang="en-US" sz="2600" dirty="0" err="1"/>
              <a:t>bố</a:t>
            </a:r>
            <a:r>
              <a:rPr lang="en-US" sz="2600" dirty="0"/>
              <a:t> </a:t>
            </a:r>
            <a:r>
              <a:rPr lang="en-US" sz="2600" dirty="0" err="1"/>
              <a:t>cục</a:t>
            </a:r>
            <a:r>
              <a:rPr lang="en-US" sz="2600" dirty="0"/>
              <a:t> </a:t>
            </a:r>
            <a:r>
              <a:rPr lang="en-US" sz="2600" dirty="0" err="1"/>
              <a:t>này</a:t>
            </a:r>
            <a:r>
              <a:rPr lang="en-US" sz="2600" dirty="0"/>
              <a:t> </a:t>
            </a:r>
            <a:r>
              <a:rPr lang="en-US" sz="2600" dirty="0" err="1"/>
              <a:t>người</a:t>
            </a:r>
            <a:r>
              <a:rPr lang="en-US" sz="2600" dirty="0"/>
              <a:t> </a:t>
            </a:r>
            <a:r>
              <a:rPr lang="en-US" sz="2600" dirty="0" err="1"/>
              <a:t>dùng</a:t>
            </a:r>
            <a:r>
              <a:rPr lang="en-US" sz="2600" dirty="0"/>
              <a:t> </a:t>
            </a:r>
            <a:r>
              <a:rPr lang="en-US" sz="2600" dirty="0" err="1"/>
              <a:t>chỉ</a:t>
            </a:r>
            <a:r>
              <a:rPr lang="en-US" sz="2600" dirty="0"/>
              <a:t> </a:t>
            </a:r>
            <a:r>
              <a:rPr lang="en-US" sz="2600" dirty="0" err="1"/>
              <a:t>cần</a:t>
            </a:r>
            <a:r>
              <a:rPr lang="en-US" sz="2600" dirty="0"/>
              <a:t> </a:t>
            </a:r>
            <a:r>
              <a:rPr lang="en-US" sz="2600" dirty="0" err="1"/>
              <a:t>cuộn</a:t>
            </a:r>
            <a:r>
              <a:rPr lang="en-US" sz="2600" dirty="0"/>
              <a:t> </a:t>
            </a:r>
            <a:r>
              <a:rPr lang="en-US" sz="2600" dirty="0" err="1"/>
              <a:t>xuống</a:t>
            </a:r>
            <a:r>
              <a:rPr lang="en-US" sz="2600" dirty="0"/>
              <a:t> </a:t>
            </a:r>
            <a:r>
              <a:rPr lang="en-US" sz="2600" dirty="0" err="1"/>
              <a:t>và</a:t>
            </a:r>
            <a:r>
              <a:rPr lang="en-US" sz="2600" dirty="0"/>
              <a:t> </a:t>
            </a:r>
            <a:r>
              <a:rPr lang="en-US" sz="2600" dirty="0" err="1"/>
              <a:t>tiếp</a:t>
            </a:r>
            <a:r>
              <a:rPr lang="en-US" sz="2600" dirty="0"/>
              <a:t> </a:t>
            </a:r>
            <a:r>
              <a:rPr lang="en-US" sz="2600" dirty="0" err="1"/>
              <a:t>cận</a:t>
            </a:r>
            <a:r>
              <a:rPr lang="en-US" sz="2600" dirty="0"/>
              <a:t> </a:t>
            </a:r>
            <a:r>
              <a:rPr lang="en-US" sz="2600" dirty="0" err="1"/>
              <a:t>thông</a:t>
            </a:r>
            <a:r>
              <a:rPr lang="en-US" sz="2600" dirty="0"/>
              <a:t> tin </a:t>
            </a:r>
            <a:r>
              <a:rPr lang="en-US" sz="2600" dirty="0" err="1"/>
              <a:t>một</a:t>
            </a:r>
            <a:r>
              <a:rPr lang="en-US" sz="2600" dirty="0"/>
              <a:t> </a:t>
            </a:r>
            <a:r>
              <a:rPr lang="en-US" sz="2600" dirty="0" err="1"/>
              <a:t>cách</a:t>
            </a:r>
            <a:r>
              <a:rPr lang="en-US" sz="2600" dirty="0"/>
              <a:t> </a:t>
            </a:r>
            <a:r>
              <a:rPr lang="en-US" sz="2600" dirty="0" err="1"/>
              <a:t>liền</a:t>
            </a:r>
            <a:r>
              <a:rPr lang="en-US" sz="2600" dirty="0"/>
              <a:t> </a:t>
            </a:r>
            <a:r>
              <a:rPr lang="en-US" sz="2600" dirty="0" err="1" smtClean="0"/>
              <a:t>mạch</a:t>
            </a:r>
            <a:endParaRPr lang="en-US" sz="2600" dirty="0" smtClean="0"/>
          </a:p>
          <a:p>
            <a:pPr marL="0" indent="355600" algn="just">
              <a:lnSpc>
                <a:spcPts val="3400"/>
              </a:lnSpc>
              <a:spcBef>
                <a:spcPts val="600"/>
              </a:spcBef>
              <a:buNone/>
            </a:pPr>
            <a:r>
              <a:rPr lang="en-US" sz="2600" dirty="0" err="1" smtClean="0"/>
              <a:t>Thích</a:t>
            </a:r>
            <a:r>
              <a:rPr lang="en-US" sz="2600" dirty="0" smtClean="0"/>
              <a:t> </a:t>
            </a:r>
            <a:r>
              <a:rPr lang="en-US" sz="2600" dirty="0" err="1" smtClean="0"/>
              <a:t>hợp</a:t>
            </a:r>
            <a:r>
              <a:rPr lang="en-US" sz="2600" dirty="0" smtClean="0"/>
              <a:t> </a:t>
            </a:r>
            <a:r>
              <a:rPr lang="en-US" sz="2600" dirty="0" err="1" smtClean="0"/>
              <a:t>cho</a:t>
            </a:r>
            <a:r>
              <a:rPr lang="en-US" sz="2600" dirty="0" smtClean="0"/>
              <a:t> </a:t>
            </a:r>
            <a:r>
              <a:rPr lang="vi-VN" sz="2600" dirty="0" smtClean="0"/>
              <a:t>các </a:t>
            </a:r>
            <a:r>
              <a:rPr lang="vi-VN" sz="2600" dirty="0"/>
              <a:t>trang web có nội dung dài hoặc các trang web hiển thị nội dung theo thứ tự thời gian</a:t>
            </a:r>
            <a:r>
              <a:rPr lang="vi-VN" sz="2600" dirty="0" smtClean="0"/>
              <a:t>.</a:t>
            </a:r>
            <a:endParaRPr lang="en-US" sz="2600" dirty="0" smtClean="0"/>
          </a:p>
          <a:p>
            <a:pPr marL="0" indent="355600" algn="just">
              <a:lnSpc>
                <a:spcPts val="3400"/>
              </a:lnSpc>
              <a:spcBef>
                <a:spcPts val="600"/>
              </a:spcBef>
              <a:buNone/>
            </a:pPr>
            <a:r>
              <a:rPr lang="en-US" sz="2600" dirty="0"/>
              <a:t>1 </a:t>
            </a:r>
            <a:r>
              <a:rPr lang="en-US" sz="2600" dirty="0" err="1"/>
              <a:t>điểm</a:t>
            </a:r>
            <a:r>
              <a:rPr lang="en-US" sz="2600" dirty="0"/>
              <a:t> </a:t>
            </a:r>
            <a:r>
              <a:rPr lang="en-US" sz="2600" dirty="0" err="1"/>
              <a:t>cộng</a:t>
            </a:r>
            <a:r>
              <a:rPr lang="en-US" sz="2600" dirty="0"/>
              <a:t> </a:t>
            </a:r>
            <a:r>
              <a:rPr lang="en-US" sz="2600" dirty="0" err="1"/>
              <a:t>nữa</a:t>
            </a:r>
            <a:r>
              <a:rPr lang="en-US" sz="2600" dirty="0"/>
              <a:t> </a:t>
            </a:r>
            <a:r>
              <a:rPr lang="en-US" sz="2600" dirty="0" err="1"/>
              <a:t>giúp</a:t>
            </a:r>
            <a:r>
              <a:rPr lang="en-US" sz="2600" dirty="0"/>
              <a:t> </a:t>
            </a:r>
            <a:r>
              <a:rPr lang="en-US" sz="2600" dirty="0" err="1"/>
              <a:t>bố</a:t>
            </a:r>
            <a:r>
              <a:rPr lang="en-US" sz="2600" dirty="0"/>
              <a:t> </a:t>
            </a:r>
            <a:r>
              <a:rPr lang="en-US" sz="2600" dirty="0" err="1"/>
              <a:t>cục</a:t>
            </a:r>
            <a:r>
              <a:rPr lang="en-US" sz="2600" dirty="0"/>
              <a:t> </a:t>
            </a:r>
            <a:r>
              <a:rPr lang="en-US" sz="2600" dirty="0" err="1"/>
              <a:t>này</a:t>
            </a:r>
            <a:r>
              <a:rPr lang="en-US" sz="2600" dirty="0"/>
              <a:t> </a:t>
            </a:r>
            <a:r>
              <a:rPr lang="en-US" sz="2600" dirty="0" err="1" smtClean="0"/>
              <a:t>là</a:t>
            </a:r>
            <a:r>
              <a:rPr lang="en-US" sz="2600" dirty="0" smtClean="0"/>
              <a:t> </a:t>
            </a:r>
            <a:r>
              <a:rPr lang="en-US" sz="2600" dirty="0" err="1"/>
              <a:t>việc</a:t>
            </a:r>
            <a:r>
              <a:rPr lang="en-US" sz="2600" dirty="0"/>
              <a:t> </a:t>
            </a:r>
            <a:r>
              <a:rPr lang="en-US" sz="2600" dirty="0" err="1"/>
              <a:t>phần</a:t>
            </a:r>
            <a:r>
              <a:rPr lang="en-US" sz="2600" dirty="0"/>
              <a:t> </a:t>
            </a:r>
            <a:r>
              <a:rPr lang="en-US" sz="2600" dirty="0" err="1"/>
              <a:t>lớn</a:t>
            </a:r>
            <a:r>
              <a:rPr lang="en-US" sz="2600" dirty="0"/>
              <a:t> </a:t>
            </a:r>
            <a:r>
              <a:rPr lang="en-US" sz="2600" dirty="0" err="1"/>
              <a:t>người</a:t>
            </a:r>
            <a:r>
              <a:rPr lang="en-US" sz="2600" dirty="0"/>
              <a:t> </a:t>
            </a:r>
            <a:r>
              <a:rPr lang="en-US" sz="2600" dirty="0" err="1"/>
              <a:t>dùng</a:t>
            </a:r>
            <a:r>
              <a:rPr lang="en-US" sz="2600" dirty="0"/>
              <a:t> </a:t>
            </a:r>
            <a:r>
              <a:rPr lang="en-US" sz="2600" dirty="0" err="1"/>
              <a:t>hiện</a:t>
            </a:r>
            <a:r>
              <a:rPr lang="en-US" sz="2600" dirty="0"/>
              <a:t> nay </a:t>
            </a:r>
            <a:r>
              <a:rPr lang="en-US" sz="2600" dirty="0" err="1"/>
              <a:t>dùng</a:t>
            </a:r>
            <a:r>
              <a:rPr lang="en-US" sz="2600" dirty="0"/>
              <a:t> </a:t>
            </a:r>
            <a:r>
              <a:rPr lang="en-US" sz="2600" dirty="0" err="1"/>
              <a:t>điện</a:t>
            </a:r>
            <a:r>
              <a:rPr lang="en-US" sz="2600" dirty="0"/>
              <a:t> </a:t>
            </a:r>
            <a:r>
              <a:rPr lang="en-US" sz="2600" dirty="0" err="1"/>
              <a:t>thoại</a:t>
            </a:r>
            <a:r>
              <a:rPr lang="en-US" sz="2600" dirty="0"/>
              <a:t> </a:t>
            </a:r>
            <a:r>
              <a:rPr lang="en-US" sz="2600" dirty="0" err="1"/>
              <a:t>duyệt</a:t>
            </a:r>
            <a:r>
              <a:rPr lang="en-US" sz="2600" dirty="0"/>
              <a:t> web</a:t>
            </a:r>
          </a:p>
        </p:txBody>
      </p:sp>
      <p:sp>
        <p:nvSpPr>
          <p:cNvPr id="4" name="Footer Placeholder 3"/>
          <p:cNvSpPr>
            <a:spLocks noGrp="1"/>
          </p:cNvSpPr>
          <p:nvPr>
            <p:ph type="ftr" sz="quarter" idx="10"/>
          </p:nvPr>
        </p:nvSpPr>
        <p:spPr/>
        <p:txBody>
          <a:bodyPr/>
          <a:lstStyle/>
          <a:p>
            <a:pPr>
              <a:defRPr/>
            </a:pPr>
            <a:r>
              <a:rPr lang="en-US" smtClean="0"/>
              <a:t> </a:t>
            </a:r>
            <a:endParaRPr lang="en-US"/>
          </a:p>
        </p:txBody>
      </p:sp>
      <p:sp>
        <p:nvSpPr>
          <p:cNvPr id="5" name="Slide Number Placeholder 4"/>
          <p:cNvSpPr>
            <a:spLocks noGrp="1"/>
          </p:cNvSpPr>
          <p:nvPr>
            <p:ph type="sldNum" sz="quarter" idx="11"/>
          </p:nvPr>
        </p:nvSpPr>
        <p:spPr/>
        <p:txBody>
          <a:bodyPr/>
          <a:lstStyle/>
          <a:p>
            <a:pPr>
              <a:defRPr/>
            </a:pPr>
            <a:fld id="{B4886EA3-A5D4-4B9B-A42F-4A0B83D89264}" type="slidenum">
              <a:rPr lang="en-US" altLang="en-US" smtClean="0"/>
              <a:pPr>
                <a:defRPr/>
              </a:pPr>
              <a:t>13</a:t>
            </a:fld>
            <a:endParaRPr lang="en-US" altLang="en-US"/>
          </a:p>
        </p:txBody>
      </p:sp>
    </p:spTree>
    <p:extLst>
      <p:ext uri="{BB962C8B-B14F-4D97-AF65-F5344CB8AC3E}">
        <p14:creationId xmlns:p14="http://schemas.microsoft.com/office/powerpoint/2010/main" val="1369321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sz="3200" b="1" dirty="0" smtClean="0">
                <a:solidFill>
                  <a:srgbClr val="0033CC"/>
                </a:solidFill>
              </a:rPr>
              <a:t>Các dạng layout phổ biến</a:t>
            </a:r>
            <a:endParaRPr lang="vi-VN" sz="3200" dirty="0">
              <a:solidFill>
                <a:srgbClr val="0000CC"/>
              </a:solidFill>
            </a:endParaRPr>
          </a:p>
        </p:txBody>
      </p:sp>
      <p:sp>
        <p:nvSpPr>
          <p:cNvPr id="3" name="Content Placeholder 2"/>
          <p:cNvSpPr>
            <a:spLocks noGrp="1"/>
          </p:cNvSpPr>
          <p:nvPr>
            <p:ph idx="1"/>
          </p:nvPr>
        </p:nvSpPr>
        <p:spPr>
          <a:xfrm>
            <a:off x="457200" y="1219200"/>
            <a:ext cx="8382000" cy="5105400"/>
          </a:xfrm>
        </p:spPr>
        <p:txBody>
          <a:bodyPr/>
          <a:lstStyle/>
          <a:p>
            <a:pPr marL="0" indent="355600" algn="just">
              <a:lnSpc>
                <a:spcPts val="3840"/>
              </a:lnSpc>
              <a:spcBef>
                <a:spcPts val="600"/>
              </a:spcBef>
              <a:buNone/>
            </a:pPr>
            <a:r>
              <a:rPr lang="en-US" b="1" dirty="0" err="1"/>
              <a:t>Bố</a:t>
            </a:r>
            <a:r>
              <a:rPr lang="en-US" b="1" dirty="0"/>
              <a:t> </a:t>
            </a:r>
            <a:r>
              <a:rPr lang="en-US" b="1" dirty="0" err="1"/>
              <a:t>cục</a:t>
            </a:r>
            <a:r>
              <a:rPr lang="en-US" b="1" dirty="0"/>
              <a:t> website </a:t>
            </a:r>
            <a:r>
              <a:rPr lang="en-US" b="1" dirty="0" err="1"/>
              <a:t>một</a:t>
            </a:r>
            <a:r>
              <a:rPr lang="en-US" b="1" dirty="0"/>
              <a:t> </a:t>
            </a:r>
            <a:r>
              <a:rPr lang="en-US" b="1" dirty="0" err="1" smtClean="0"/>
              <a:t>cột</a:t>
            </a:r>
            <a:endParaRPr lang="en-US" b="1" dirty="0" smtClean="0"/>
          </a:p>
        </p:txBody>
      </p:sp>
      <p:sp>
        <p:nvSpPr>
          <p:cNvPr id="4" name="Footer Placeholder 3"/>
          <p:cNvSpPr>
            <a:spLocks noGrp="1"/>
          </p:cNvSpPr>
          <p:nvPr>
            <p:ph type="ftr" sz="quarter" idx="10"/>
          </p:nvPr>
        </p:nvSpPr>
        <p:spPr/>
        <p:txBody>
          <a:bodyPr/>
          <a:lstStyle/>
          <a:p>
            <a:pPr>
              <a:defRPr/>
            </a:pPr>
            <a:r>
              <a:rPr lang="en-US" smtClean="0"/>
              <a:t> </a:t>
            </a:r>
            <a:endParaRPr lang="en-US"/>
          </a:p>
        </p:txBody>
      </p:sp>
      <p:sp>
        <p:nvSpPr>
          <p:cNvPr id="5" name="Slide Number Placeholder 4"/>
          <p:cNvSpPr>
            <a:spLocks noGrp="1"/>
          </p:cNvSpPr>
          <p:nvPr>
            <p:ph type="sldNum" sz="quarter" idx="11"/>
          </p:nvPr>
        </p:nvSpPr>
        <p:spPr/>
        <p:txBody>
          <a:bodyPr/>
          <a:lstStyle/>
          <a:p>
            <a:pPr>
              <a:defRPr/>
            </a:pPr>
            <a:fld id="{B4886EA3-A5D4-4B9B-A42F-4A0B83D89264}" type="slidenum">
              <a:rPr lang="en-US" altLang="en-US" smtClean="0"/>
              <a:pPr>
                <a:defRPr/>
              </a:pPr>
              <a:t>14</a:t>
            </a:fld>
            <a:endParaRPr lang="en-US" altLang="en-US"/>
          </a:p>
        </p:txBody>
      </p:sp>
      <p:pic>
        <p:nvPicPr>
          <p:cNvPr id="4098" name="Picture 2" descr="https://file.hstatic.net/1000192210/file/layout-website-5_8ec24744061342a28c8e002ccabd5cc2.jpg"/>
          <p:cNvPicPr>
            <a:picLocks noChangeAspect="1" noChangeArrowheads="1"/>
          </p:cNvPicPr>
          <p:nvPr/>
        </p:nvPicPr>
        <p:blipFill rotWithShape="1">
          <a:blip r:embed="rId2">
            <a:extLst>
              <a:ext uri="{28A0092B-C50C-407E-A947-70E740481C1C}">
                <a14:useLocalDpi xmlns:a14="http://schemas.microsoft.com/office/drawing/2010/main" val="0"/>
              </a:ext>
            </a:extLst>
          </a:blip>
          <a:srcRect l="28958" t="11038" r="29042" b="10015"/>
          <a:stretch/>
        </p:blipFill>
        <p:spPr bwMode="auto">
          <a:xfrm>
            <a:off x="4190999" y="1312460"/>
            <a:ext cx="4749117" cy="5088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8094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sz="3200" b="1" dirty="0" smtClean="0">
                <a:solidFill>
                  <a:srgbClr val="0033CC"/>
                </a:solidFill>
              </a:rPr>
              <a:t>Các dạng layout phổ biến</a:t>
            </a:r>
            <a:endParaRPr lang="vi-VN" sz="3200" dirty="0">
              <a:solidFill>
                <a:srgbClr val="0000CC"/>
              </a:solidFill>
            </a:endParaRPr>
          </a:p>
        </p:txBody>
      </p:sp>
      <p:sp>
        <p:nvSpPr>
          <p:cNvPr id="3" name="Content Placeholder 2"/>
          <p:cNvSpPr>
            <a:spLocks noGrp="1"/>
          </p:cNvSpPr>
          <p:nvPr>
            <p:ph idx="1"/>
          </p:nvPr>
        </p:nvSpPr>
        <p:spPr>
          <a:xfrm>
            <a:off x="457200" y="1219200"/>
            <a:ext cx="8382000" cy="5105400"/>
          </a:xfrm>
        </p:spPr>
        <p:txBody>
          <a:bodyPr/>
          <a:lstStyle/>
          <a:p>
            <a:pPr marL="0" indent="355600" algn="just">
              <a:lnSpc>
                <a:spcPts val="3840"/>
              </a:lnSpc>
              <a:spcBef>
                <a:spcPts val="600"/>
              </a:spcBef>
              <a:buNone/>
            </a:pPr>
            <a:r>
              <a:rPr lang="en-US" b="1" dirty="0" err="1"/>
              <a:t>Bố</a:t>
            </a:r>
            <a:r>
              <a:rPr lang="en-US" b="1" dirty="0"/>
              <a:t> </a:t>
            </a:r>
            <a:r>
              <a:rPr lang="en-US" b="1" dirty="0" err="1"/>
              <a:t>cục</a:t>
            </a:r>
            <a:r>
              <a:rPr lang="en-US" b="1" dirty="0"/>
              <a:t> website </a:t>
            </a:r>
            <a:r>
              <a:rPr lang="en-US" b="1" dirty="0" err="1"/>
              <a:t>một</a:t>
            </a:r>
            <a:r>
              <a:rPr lang="en-US" b="1" dirty="0"/>
              <a:t> </a:t>
            </a:r>
            <a:r>
              <a:rPr lang="en-US" b="1" dirty="0" err="1" smtClean="0"/>
              <a:t>cột</a:t>
            </a:r>
            <a:endParaRPr lang="en-US" b="1" dirty="0" smtClean="0"/>
          </a:p>
        </p:txBody>
      </p:sp>
      <p:sp>
        <p:nvSpPr>
          <p:cNvPr id="4" name="Footer Placeholder 3"/>
          <p:cNvSpPr>
            <a:spLocks noGrp="1"/>
          </p:cNvSpPr>
          <p:nvPr>
            <p:ph type="ftr" sz="quarter" idx="10"/>
          </p:nvPr>
        </p:nvSpPr>
        <p:spPr/>
        <p:txBody>
          <a:bodyPr/>
          <a:lstStyle/>
          <a:p>
            <a:pPr>
              <a:defRPr/>
            </a:pPr>
            <a:r>
              <a:rPr lang="en-US" smtClean="0"/>
              <a:t> </a:t>
            </a:r>
            <a:endParaRPr lang="en-US"/>
          </a:p>
        </p:txBody>
      </p:sp>
      <p:sp>
        <p:nvSpPr>
          <p:cNvPr id="5" name="Slide Number Placeholder 4"/>
          <p:cNvSpPr>
            <a:spLocks noGrp="1"/>
          </p:cNvSpPr>
          <p:nvPr>
            <p:ph type="sldNum" sz="quarter" idx="11"/>
          </p:nvPr>
        </p:nvSpPr>
        <p:spPr/>
        <p:txBody>
          <a:bodyPr/>
          <a:lstStyle/>
          <a:p>
            <a:pPr>
              <a:defRPr/>
            </a:pPr>
            <a:fld id="{B4886EA3-A5D4-4B9B-A42F-4A0B83D89264}" type="slidenum">
              <a:rPr lang="en-US" altLang="en-US" smtClean="0"/>
              <a:pPr>
                <a:defRPr/>
              </a:pPr>
              <a:t>15</a:t>
            </a:fld>
            <a:endParaRPr lang="en-US" altLang="en-US"/>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499" t="7778"/>
          <a:stretch/>
        </p:blipFill>
        <p:spPr>
          <a:xfrm>
            <a:off x="629760" y="1113430"/>
            <a:ext cx="3485040" cy="5396553"/>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4445"/>
          <a:stretch/>
        </p:blipFill>
        <p:spPr>
          <a:xfrm>
            <a:off x="4804941" y="1113430"/>
            <a:ext cx="3348459" cy="5396553"/>
          </a:xfrm>
          <a:prstGeom prst="rect">
            <a:avLst/>
          </a:prstGeom>
        </p:spPr>
      </p:pic>
    </p:spTree>
    <p:extLst>
      <p:ext uri="{BB962C8B-B14F-4D97-AF65-F5344CB8AC3E}">
        <p14:creationId xmlns:p14="http://schemas.microsoft.com/office/powerpoint/2010/main" val="1566340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sz="3200" b="1" dirty="0" smtClean="0">
                <a:solidFill>
                  <a:srgbClr val="0033CC"/>
                </a:solidFill>
              </a:rPr>
              <a:t>Các dạng layout phổ biến</a:t>
            </a:r>
            <a:endParaRPr lang="vi-VN" sz="3200" dirty="0">
              <a:solidFill>
                <a:srgbClr val="0000CC"/>
              </a:solidFill>
            </a:endParaRPr>
          </a:p>
        </p:txBody>
      </p:sp>
      <p:sp>
        <p:nvSpPr>
          <p:cNvPr id="3" name="Content Placeholder 2"/>
          <p:cNvSpPr>
            <a:spLocks noGrp="1"/>
          </p:cNvSpPr>
          <p:nvPr>
            <p:ph idx="1"/>
          </p:nvPr>
        </p:nvSpPr>
        <p:spPr>
          <a:xfrm>
            <a:off x="457200" y="1219200"/>
            <a:ext cx="3352800" cy="5105400"/>
          </a:xfrm>
        </p:spPr>
        <p:txBody>
          <a:bodyPr/>
          <a:lstStyle/>
          <a:p>
            <a:pPr marL="0" indent="0">
              <a:buNone/>
            </a:pPr>
            <a:r>
              <a:rPr lang="en-US" sz="2600" b="1" dirty="0" err="1"/>
              <a:t>Bố</a:t>
            </a:r>
            <a:r>
              <a:rPr lang="en-US" sz="2600" b="1" dirty="0"/>
              <a:t> </a:t>
            </a:r>
            <a:r>
              <a:rPr lang="en-US" sz="2600" b="1" dirty="0" err="1"/>
              <a:t>cục</a:t>
            </a:r>
            <a:r>
              <a:rPr lang="en-US" sz="2600" b="1" dirty="0"/>
              <a:t> web chia </a:t>
            </a:r>
            <a:r>
              <a:rPr lang="en-US" sz="2600" b="1" dirty="0" err="1"/>
              <a:t>màn</a:t>
            </a:r>
            <a:r>
              <a:rPr lang="en-US" sz="2600" b="1" dirty="0"/>
              <a:t> </a:t>
            </a:r>
            <a:r>
              <a:rPr lang="en-US" sz="2600" b="1" dirty="0" err="1"/>
              <a:t>hình</a:t>
            </a:r>
            <a:r>
              <a:rPr lang="en-US" sz="2600" b="1" dirty="0"/>
              <a:t> (split screen)</a:t>
            </a:r>
          </a:p>
          <a:p>
            <a:pPr marL="0" indent="0" algn="just">
              <a:buNone/>
            </a:pPr>
            <a:r>
              <a:rPr lang="en-US" sz="2600" dirty="0" err="1"/>
              <a:t>Bố</a:t>
            </a:r>
            <a:r>
              <a:rPr lang="en-US" sz="2600" dirty="0"/>
              <a:t> </a:t>
            </a:r>
            <a:r>
              <a:rPr lang="en-US" sz="2600" dirty="0" err="1"/>
              <a:t>cục</a:t>
            </a:r>
            <a:r>
              <a:rPr lang="en-US" sz="2600" dirty="0"/>
              <a:t> web chia </a:t>
            </a:r>
            <a:r>
              <a:rPr lang="en-US" sz="2600" dirty="0" err="1"/>
              <a:t>màn</a:t>
            </a:r>
            <a:r>
              <a:rPr lang="en-US" sz="2600" dirty="0"/>
              <a:t> </a:t>
            </a:r>
            <a:r>
              <a:rPr lang="en-US" sz="2600" dirty="0" err="1"/>
              <a:t>hình</a:t>
            </a:r>
            <a:r>
              <a:rPr lang="en-US" sz="2600" dirty="0"/>
              <a:t> </a:t>
            </a:r>
            <a:r>
              <a:rPr lang="en-US" sz="2600" dirty="0" err="1"/>
              <a:t>là</a:t>
            </a:r>
            <a:r>
              <a:rPr lang="en-US" sz="2600" dirty="0"/>
              <a:t> </a:t>
            </a:r>
            <a:r>
              <a:rPr lang="en-US" sz="2600" dirty="0" err="1"/>
              <a:t>giải</a:t>
            </a:r>
            <a:r>
              <a:rPr lang="en-US" sz="2600" dirty="0"/>
              <a:t> </a:t>
            </a:r>
            <a:r>
              <a:rPr lang="en-US" sz="2600" dirty="0" err="1"/>
              <a:t>pháp</a:t>
            </a:r>
            <a:r>
              <a:rPr lang="en-US" sz="2600" dirty="0"/>
              <a:t> </a:t>
            </a:r>
            <a:r>
              <a:rPr lang="en-US" sz="2600" dirty="0" err="1"/>
              <a:t>rất</a:t>
            </a:r>
            <a:r>
              <a:rPr lang="en-US" sz="2600" dirty="0"/>
              <a:t> </a:t>
            </a:r>
            <a:r>
              <a:rPr lang="en-US" sz="2600" dirty="0" err="1"/>
              <a:t>thích</a:t>
            </a:r>
            <a:r>
              <a:rPr lang="en-US" sz="2600" dirty="0"/>
              <a:t> </a:t>
            </a:r>
            <a:r>
              <a:rPr lang="en-US" sz="2600" dirty="0" err="1"/>
              <a:t>hợp</a:t>
            </a:r>
            <a:r>
              <a:rPr lang="en-US" sz="2600" dirty="0"/>
              <a:t> </a:t>
            </a:r>
            <a:r>
              <a:rPr lang="en-US" sz="2600" dirty="0" err="1"/>
              <a:t>cho</a:t>
            </a:r>
            <a:r>
              <a:rPr lang="en-US" sz="2600" dirty="0"/>
              <a:t> </a:t>
            </a:r>
            <a:r>
              <a:rPr lang="en-US" sz="2600" dirty="0" err="1"/>
              <a:t>các</a:t>
            </a:r>
            <a:r>
              <a:rPr lang="en-US" sz="2600" dirty="0"/>
              <a:t> website </a:t>
            </a:r>
            <a:r>
              <a:rPr lang="en-US" sz="2600" dirty="0" err="1"/>
              <a:t>có</a:t>
            </a:r>
            <a:r>
              <a:rPr lang="en-US" sz="2600" dirty="0"/>
              <a:t> </a:t>
            </a:r>
            <a:r>
              <a:rPr lang="en-US" sz="2600" dirty="0" err="1"/>
              <a:t>nhiều</a:t>
            </a:r>
            <a:r>
              <a:rPr lang="en-US" sz="2600" dirty="0"/>
              <a:t> </a:t>
            </a:r>
            <a:r>
              <a:rPr lang="en-US" sz="2600" dirty="0" err="1"/>
              <a:t>hơn</a:t>
            </a:r>
            <a:r>
              <a:rPr lang="en-US" sz="2600" dirty="0"/>
              <a:t> </a:t>
            </a:r>
            <a:r>
              <a:rPr lang="en-US" sz="2600" dirty="0" err="1"/>
              <a:t>hai</a:t>
            </a:r>
            <a:r>
              <a:rPr lang="en-US" sz="2600" dirty="0"/>
              <a:t> </a:t>
            </a:r>
            <a:r>
              <a:rPr lang="en-US" sz="2600" dirty="0" err="1"/>
              <a:t>phần</a:t>
            </a:r>
            <a:r>
              <a:rPr lang="en-US" sz="2600" dirty="0"/>
              <a:t> </a:t>
            </a:r>
            <a:r>
              <a:rPr lang="en-US" sz="2600" dirty="0" err="1"/>
              <a:t>nội</a:t>
            </a:r>
            <a:r>
              <a:rPr lang="en-US" sz="2600" dirty="0"/>
              <a:t> dung </a:t>
            </a:r>
            <a:r>
              <a:rPr lang="en-US" sz="2600" dirty="0" err="1"/>
              <a:t>chính</a:t>
            </a:r>
            <a:r>
              <a:rPr lang="en-US" sz="2600" dirty="0"/>
              <a:t> </a:t>
            </a:r>
            <a:r>
              <a:rPr lang="en-US" sz="2600" dirty="0" err="1"/>
              <a:t>quan</a:t>
            </a:r>
            <a:r>
              <a:rPr lang="en-US" sz="2600" dirty="0"/>
              <a:t> </a:t>
            </a:r>
            <a:r>
              <a:rPr lang="en-US" sz="2600" dirty="0" err="1"/>
              <a:t>trọng</a:t>
            </a:r>
            <a:r>
              <a:rPr lang="en-US" sz="2600" dirty="0"/>
              <a:t> </a:t>
            </a:r>
            <a:r>
              <a:rPr lang="en-US" sz="2600" dirty="0" err="1"/>
              <a:t>như</a:t>
            </a:r>
            <a:r>
              <a:rPr lang="en-US" sz="2600" dirty="0"/>
              <a:t> </a:t>
            </a:r>
            <a:r>
              <a:rPr lang="en-US" sz="2600" dirty="0" err="1"/>
              <a:t>nhau</a:t>
            </a:r>
            <a:r>
              <a:rPr lang="en-US" sz="2600" dirty="0"/>
              <a:t> </a:t>
            </a:r>
            <a:r>
              <a:rPr lang="en-US" sz="2600" dirty="0" err="1"/>
              <a:t>hoặc</a:t>
            </a:r>
            <a:r>
              <a:rPr lang="en-US" sz="2600" dirty="0"/>
              <a:t> </a:t>
            </a:r>
            <a:r>
              <a:rPr lang="en-US" sz="2600" dirty="0" err="1"/>
              <a:t>liên</a:t>
            </a:r>
            <a:r>
              <a:rPr lang="en-US" sz="2600" dirty="0"/>
              <a:t> </a:t>
            </a:r>
            <a:r>
              <a:rPr lang="en-US" sz="2600" dirty="0" err="1"/>
              <a:t>quan</a:t>
            </a:r>
            <a:r>
              <a:rPr lang="en-US" sz="2600" dirty="0"/>
              <a:t> </a:t>
            </a:r>
            <a:r>
              <a:rPr lang="en-US" sz="2600" dirty="0" err="1"/>
              <a:t>đến</a:t>
            </a:r>
            <a:r>
              <a:rPr lang="en-US" sz="2600" dirty="0"/>
              <a:t> </a:t>
            </a:r>
            <a:r>
              <a:rPr lang="en-US" sz="2600" dirty="0" err="1"/>
              <a:t>nhau</a:t>
            </a:r>
            <a:r>
              <a:rPr lang="en-US" sz="2600" dirty="0"/>
              <a:t>.</a:t>
            </a:r>
          </a:p>
        </p:txBody>
      </p:sp>
      <p:sp>
        <p:nvSpPr>
          <p:cNvPr id="4" name="Footer Placeholder 3"/>
          <p:cNvSpPr>
            <a:spLocks noGrp="1"/>
          </p:cNvSpPr>
          <p:nvPr>
            <p:ph type="ftr" sz="quarter" idx="10"/>
          </p:nvPr>
        </p:nvSpPr>
        <p:spPr/>
        <p:txBody>
          <a:bodyPr/>
          <a:lstStyle/>
          <a:p>
            <a:pPr>
              <a:defRPr/>
            </a:pPr>
            <a:r>
              <a:rPr lang="en-US" smtClean="0"/>
              <a:t> </a:t>
            </a:r>
            <a:endParaRPr lang="en-US"/>
          </a:p>
        </p:txBody>
      </p:sp>
      <p:sp>
        <p:nvSpPr>
          <p:cNvPr id="5" name="Slide Number Placeholder 4"/>
          <p:cNvSpPr>
            <a:spLocks noGrp="1"/>
          </p:cNvSpPr>
          <p:nvPr>
            <p:ph type="sldNum" sz="quarter" idx="11"/>
          </p:nvPr>
        </p:nvSpPr>
        <p:spPr/>
        <p:txBody>
          <a:bodyPr/>
          <a:lstStyle/>
          <a:p>
            <a:pPr>
              <a:defRPr/>
            </a:pPr>
            <a:fld id="{B4886EA3-A5D4-4B9B-A42F-4A0B83D89264}" type="slidenum">
              <a:rPr lang="en-US" altLang="en-US" smtClean="0"/>
              <a:pPr>
                <a:defRPr/>
              </a:pPr>
              <a:t>16</a:t>
            </a:fld>
            <a:endParaRPr lang="en-US" altLang="en-US"/>
          </a:p>
        </p:txBody>
      </p:sp>
      <p:pic>
        <p:nvPicPr>
          <p:cNvPr id="6" name="Picture 5" descr="Bố cục chia màn hình">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6200" y="1186218"/>
            <a:ext cx="5105400" cy="5214582"/>
          </a:xfrm>
          <a:prstGeom prst="rect">
            <a:avLst/>
          </a:prstGeom>
          <a:noFill/>
          <a:ln>
            <a:noFill/>
          </a:ln>
        </p:spPr>
      </p:pic>
    </p:spTree>
    <p:extLst>
      <p:ext uri="{BB962C8B-B14F-4D97-AF65-F5344CB8AC3E}">
        <p14:creationId xmlns:p14="http://schemas.microsoft.com/office/powerpoint/2010/main" val="3611059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sz="3200" b="1" dirty="0" smtClean="0">
                <a:solidFill>
                  <a:srgbClr val="0033CC"/>
                </a:solidFill>
              </a:rPr>
              <a:t>Các dạng layout phổ biến</a:t>
            </a:r>
            <a:endParaRPr lang="vi-VN" sz="3200" dirty="0">
              <a:solidFill>
                <a:srgbClr val="0000CC"/>
              </a:solidFill>
            </a:endParaRPr>
          </a:p>
        </p:txBody>
      </p:sp>
      <p:sp>
        <p:nvSpPr>
          <p:cNvPr id="3" name="Content Placeholder 2"/>
          <p:cNvSpPr>
            <a:spLocks noGrp="1"/>
          </p:cNvSpPr>
          <p:nvPr>
            <p:ph idx="1"/>
          </p:nvPr>
        </p:nvSpPr>
        <p:spPr>
          <a:xfrm>
            <a:off x="457200" y="1219200"/>
            <a:ext cx="8402472" cy="5105400"/>
          </a:xfrm>
        </p:spPr>
        <p:txBody>
          <a:bodyPr/>
          <a:lstStyle/>
          <a:p>
            <a:pPr marL="0" indent="0">
              <a:buNone/>
            </a:pPr>
            <a:r>
              <a:rPr lang="en-US" sz="2600" b="1" dirty="0" err="1"/>
              <a:t>Bố</a:t>
            </a:r>
            <a:r>
              <a:rPr lang="en-US" sz="2600" b="1" dirty="0"/>
              <a:t> </a:t>
            </a:r>
            <a:r>
              <a:rPr lang="en-US" sz="2600" b="1" dirty="0" err="1"/>
              <a:t>cục</a:t>
            </a:r>
            <a:r>
              <a:rPr lang="en-US" sz="2600" b="1" dirty="0"/>
              <a:t> web chia </a:t>
            </a:r>
            <a:r>
              <a:rPr lang="en-US" sz="2600" b="1" dirty="0" err="1"/>
              <a:t>màn</a:t>
            </a:r>
            <a:r>
              <a:rPr lang="en-US" sz="2600" b="1" dirty="0"/>
              <a:t> </a:t>
            </a:r>
            <a:r>
              <a:rPr lang="en-US" sz="2600" b="1" dirty="0" err="1"/>
              <a:t>hình</a:t>
            </a:r>
            <a:r>
              <a:rPr lang="en-US" sz="2600" b="1" dirty="0"/>
              <a:t> (split screen</a:t>
            </a:r>
            <a:r>
              <a:rPr lang="en-US" sz="2600" b="1" dirty="0" smtClean="0"/>
              <a:t>)</a:t>
            </a:r>
            <a:endParaRPr lang="en-US" sz="2600" dirty="0"/>
          </a:p>
        </p:txBody>
      </p:sp>
      <p:sp>
        <p:nvSpPr>
          <p:cNvPr id="4" name="Footer Placeholder 3"/>
          <p:cNvSpPr>
            <a:spLocks noGrp="1"/>
          </p:cNvSpPr>
          <p:nvPr>
            <p:ph type="ftr" sz="quarter" idx="10"/>
          </p:nvPr>
        </p:nvSpPr>
        <p:spPr/>
        <p:txBody>
          <a:bodyPr/>
          <a:lstStyle/>
          <a:p>
            <a:pPr>
              <a:defRPr/>
            </a:pPr>
            <a:r>
              <a:rPr lang="en-US" smtClean="0"/>
              <a:t> </a:t>
            </a:r>
            <a:endParaRPr lang="en-US"/>
          </a:p>
        </p:txBody>
      </p:sp>
      <p:sp>
        <p:nvSpPr>
          <p:cNvPr id="5" name="Slide Number Placeholder 4"/>
          <p:cNvSpPr>
            <a:spLocks noGrp="1"/>
          </p:cNvSpPr>
          <p:nvPr>
            <p:ph type="sldNum" sz="quarter" idx="11"/>
          </p:nvPr>
        </p:nvSpPr>
        <p:spPr/>
        <p:txBody>
          <a:bodyPr/>
          <a:lstStyle/>
          <a:p>
            <a:pPr>
              <a:defRPr/>
            </a:pPr>
            <a:fld id="{B4886EA3-A5D4-4B9B-A42F-4A0B83D89264}" type="slidenum">
              <a:rPr lang="en-US" altLang="en-US" smtClean="0"/>
              <a:pPr>
                <a:defRPr/>
              </a:pPr>
              <a:t>17</a:t>
            </a:fld>
            <a:endParaRPr lang="en-US" altLang="en-US"/>
          </a:p>
        </p:txBody>
      </p:sp>
      <p:pic>
        <p:nvPicPr>
          <p:cNvPr id="7170" name="Picture 2" descr="https://file.hstatic.net/1000192210/file/layout-website-6_a9f494ae888f457cafe50b137bc8bd44.jpg"/>
          <p:cNvPicPr>
            <a:picLocks noChangeAspect="1" noChangeArrowheads="1"/>
          </p:cNvPicPr>
          <p:nvPr/>
        </p:nvPicPr>
        <p:blipFill rotWithShape="1">
          <a:blip r:embed="rId2">
            <a:extLst>
              <a:ext uri="{28A0092B-C50C-407E-A947-70E740481C1C}">
                <a14:useLocalDpi xmlns:a14="http://schemas.microsoft.com/office/drawing/2010/main" val="0"/>
              </a:ext>
            </a:extLst>
          </a:blip>
          <a:srcRect l="5959" t="11039" r="6042" b="11769"/>
          <a:stretch/>
        </p:blipFill>
        <p:spPr bwMode="auto">
          <a:xfrm>
            <a:off x="304800" y="1828800"/>
            <a:ext cx="8554872" cy="4277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5752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sz="3200" b="1" dirty="0" smtClean="0">
                <a:solidFill>
                  <a:srgbClr val="0033CC"/>
                </a:solidFill>
              </a:rPr>
              <a:t>Các dạng layout phổ biến</a:t>
            </a:r>
            <a:endParaRPr lang="vi-VN" sz="3200" dirty="0">
              <a:solidFill>
                <a:srgbClr val="0000CC"/>
              </a:solidFill>
            </a:endParaRPr>
          </a:p>
        </p:txBody>
      </p:sp>
      <p:sp>
        <p:nvSpPr>
          <p:cNvPr id="3" name="Content Placeholder 2"/>
          <p:cNvSpPr>
            <a:spLocks noGrp="1"/>
          </p:cNvSpPr>
          <p:nvPr>
            <p:ph idx="1"/>
          </p:nvPr>
        </p:nvSpPr>
        <p:spPr>
          <a:xfrm>
            <a:off x="457200" y="1219200"/>
            <a:ext cx="8382000" cy="5105400"/>
          </a:xfrm>
        </p:spPr>
        <p:txBody>
          <a:bodyPr/>
          <a:lstStyle/>
          <a:p>
            <a:pPr marL="0" indent="0">
              <a:buNone/>
            </a:pPr>
            <a:r>
              <a:rPr lang="en-US" sz="2800" b="1" dirty="0" err="1" smtClean="0"/>
              <a:t>Khi</a:t>
            </a:r>
            <a:r>
              <a:rPr lang="en-US" sz="2800" b="1" dirty="0" smtClean="0"/>
              <a:t> </a:t>
            </a:r>
            <a:r>
              <a:rPr lang="en-US" sz="2800" b="1" dirty="0" err="1"/>
              <a:t>nào</a:t>
            </a:r>
            <a:r>
              <a:rPr lang="en-US" sz="2800" b="1" dirty="0"/>
              <a:t> </a:t>
            </a:r>
            <a:r>
              <a:rPr lang="en-US" sz="2800" b="1" dirty="0" err="1"/>
              <a:t>nên</a:t>
            </a:r>
            <a:r>
              <a:rPr lang="en-US" sz="2800" b="1" dirty="0"/>
              <a:t> </a:t>
            </a:r>
            <a:r>
              <a:rPr lang="en-US" sz="2800" b="1" dirty="0" err="1"/>
              <a:t>dùng</a:t>
            </a:r>
            <a:r>
              <a:rPr lang="en-US" sz="2800" b="1" dirty="0"/>
              <a:t> </a:t>
            </a:r>
            <a:r>
              <a:rPr lang="en-US" sz="2800" b="1" dirty="0" err="1"/>
              <a:t>bố</a:t>
            </a:r>
            <a:r>
              <a:rPr lang="en-US" sz="2800" b="1" dirty="0"/>
              <a:t> </a:t>
            </a:r>
            <a:r>
              <a:rPr lang="en-US" sz="2800" b="1" dirty="0" err="1"/>
              <a:t>cục</a:t>
            </a:r>
            <a:r>
              <a:rPr lang="en-US" sz="2800" b="1" dirty="0"/>
              <a:t> website chia </a:t>
            </a:r>
            <a:r>
              <a:rPr lang="en-US" sz="2800" b="1" dirty="0" err="1"/>
              <a:t>đôi</a:t>
            </a:r>
            <a:r>
              <a:rPr lang="en-US" sz="2800" b="1" dirty="0"/>
              <a:t> </a:t>
            </a:r>
            <a:r>
              <a:rPr lang="en-US" sz="2800" b="1" dirty="0" err="1"/>
              <a:t>màn</a:t>
            </a:r>
            <a:r>
              <a:rPr lang="en-US" sz="2800" b="1" dirty="0"/>
              <a:t> </a:t>
            </a:r>
            <a:r>
              <a:rPr lang="en-US" sz="2800" b="1" dirty="0" err="1"/>
              <a:t>hình</a:t>
            </a:r>
            <a:r>
              <a:rPr lang="en-US" sz="2800" b="1" dirty="0"/>
              <a:t>:</a:t>
            </a:r>
            <a:endParaRPr lang="en-US" sz="2800" dirty="0"/>
          </a:p>
          <a:p>
            <a:pPr lvl="0"/>
            <a:r>
              <a:rPr lang="en-US" sz="3200" dirty="0" err="1"/>
              <a:t>Trưng</a:t>
            </a:r>
            <a:r>
              <a:rPr lang="en-US" sz="3200" dirty="0"/>
              <a:t> </a:t>
            </a:r>
            <a:r>
              <a:rPr lang="en-US" sz="3200" dirty="0" err="1"/>
              <a:t>bày</a:t>
            </a:r>
            <a:r>
              <a:rPr lang="en-US" sz="3200" dirty="0"/>
              <a:t> </a:t>
            </a:r>
            <a:r>
              <a:rPr lang="en-US" sz="3200" dirty="0" err="1"/>
              <a:t>các</a:t>
            </a:r>
            <a:r>
              <a:rPr lang="en-US" sz="3200" dirty="0"/>
              <a:t> </a:t>
            </a:r>
            <a:r>
              <a:rPr lang="en-US" sz="3200" dirty="0" err="1"/>
              <a:t>yếu</a:t>
            </a:r>
            <a:r>
              <a:rPr lang="en-US" sz="3200" dirty="0"/>
              <a:t> </a:t>
            </a:r>
            <a:r>
              <a:rPr lang="en-US" sz="3200" dirty="0" err="1"/>
              <a:t>tố</a:t>
            </a:r>
            <a:r>
              <a:rPr lang="en-US" sz="3200" dirty="0"/>
              <a:t> </a:t>
            </a:r>
            <a:r>
              <a:rPr lang="en-US" sz="3200" dirty="0" err="1"/>
              <a:t>hình</a:t>
            </a:r>
            <a:r>
              <a:rPr lang="en-US" sz="3200" dirty="0"/>
              <a:t> </a:t>
            </a:r>
            <a:r>
              <a:rPr lang="en-US" sz="3200" dirty="0" err="1"/>
              <a:t>ảnh</a:t>
            </a:r>
            <a:r>
              <a:rPr lang="en-US" sz="3200" dirty="0"/>
              <a:t> </a:t>
            </a:r>
            <a:r>
              <a:rPr lang="en-US" sz="3200" dirty="0" err="1"/>
              <a:t>và</a:t>
            </a:r>
            <a:r>
              <a:rPr lang="en-US" sz="3200" dirty="0"/>
              <a:t> </a:t>
            </a:r>
            <a:r>
              <a:rPr lang="en-US" sz="3200" dirty="0" err="1"/>
              <a:t>văn</a:t>
            </a:r>
            <a:r>
              <a:rPr lang="en-US" sz="3200" dirty="0"/>
              <a:t> </a:t>
            </a:r>
            <a:r>
              <a:rPr lang="en-US" sz="3200" dirty="0" err="1"/>
              <a:t>bản</a:t>
            </a:r>
            <a:r>
              <a:rPr lang="en-US" sz="3200" dirty="0"/>
              <a:t> </a:t>
            </a:r>
            <a:r>
              <a:rPr lang="en-US" sz="3200" dirty="0" err="1"/>
              <a:t>nhằm</a:t>
            </a:r>
            <a:r>
              <a:rPr lang="en-US" sz="3200" dirty="0"/>
              <a:t> </a:t>
            </a:r>
            <a:r>
              <a:rPr lang="en-US" sz="3200" dirty="0" err="1"/>
              <a:t>bổ</a:t>
            </a:r>
            <a:r>
              <a:rPr lang="en-US" sz="3200" dirty="0"/>
              <a:t> </a:t>
            </a:r>
            <a:r>
              <a:rPr lang="en-US" sz="3200" dirty="0" err="1"/>
              <a:t>trợ</a:t>
            </a:r>
            <a:r>
              <a:rPr lang="en-US" sz="3200" dirty="0"/>
              <a:t> </a:t>
            </a:r>
            <a:r>
              <a:rPr lang="en-US" sz="3200" dirty="0" err="1"/>
              <a:t>nội</a:t>
            </a:r>
            <a:r>
              <a:rPr lang="en-US" sz="3200" dirty="0"/>
              <a:t> dung </a:t>
            </a:r>
            <a:r>
              <a:rPr lang="en-US" sz="3200" dirty="0" err="1"/>
              <a:t>lẫn</a:t>
            </a:r>
            <a:r>
              <a:rPr lang="en-US" sz="3200" dirty="0"/>
              <a:t> </a:t>
            </a:r>
            <a:r>
              <a:rPr lang="en-US" sz="3200" dirty="0" err="1"/>
              <a:t>nhau</a:t>
            </a:r>
            <a:r>
              <a:rPr lang="en-US" sz="3200" dirty="0"/>
              <a:t>.</a:t>
            </a:r>
          </a:p>
          <a:p>
            <a:pPr lvl="0"/>
            <a:r>
              <a:rPr lang="en-US" sz="3200" dirty="0"/>
              <a:t>Designer </a:t>
            </a:r>
            <a:r>
              <a:rPr lang="en-US" sz="3200" dirty="0" err="1"/>
              <a:t>muốn</a:t>
            </a:r>
            <a:r>
              <a:rPr lang="en-US" sz="3200" dirty="0"/>
              <a:t> </a:t>
            </a:r>
            <a:r>
              <a:rPr lang="en-US" sz="3200" dirty="0" err="1"/>
              <a:t>hiển</a:t>
            </a:r>
            <a:r>
              <a:rPr lang="en-US" sz="3200" dirty="0"/>
              <a:t> </a:t>
            </a:r>
            <a:r>
              <a:rPr lang="en-US" sz="3200" dirty="0" err="1"/>
              <a:t>thị</a:t>
            </a:r>
            <a:r>
              <a:rPr lang="en-US" sz="3200" dirty="0"/>
              <a:t> </a:t>
            </a:r>
            <a:r>
              <a:rPr lang="en-US" sz="3200" dirty="0" err="1"/>
              <a:t>đồng</a:t>
            </a:r>
            <a:r>
              <a:rPr lang="en-US" sz="3200" dirty="0"/>
              <a:t> </a:t>
            </a:r>
            <a:r>
              <a:rPr lang="en-US" sz="3200" dirty="0" err="1"/>
              <a:t>thời</a:t>
            </a:r>
            <a:r>
              <a:rPr lang="en-US" sz="3200" dirty="0"/>
              <a:t> </a:t>
            </a:r>
            <a:r>
              <a:rPr lang="en-US" sz="3200" dirty="0" err="1"/>
              <a:t>nhiều</a:t>
            </a:r>
            <a:r>
              <a:rPr lang="en-US" sz="3200" dirty="0"/>
              <a:t> </a:t>
            </a:r>
            <a:r>
              <a:rPr lang="en-US" sz="3200" dirty="0" err="1"/>
              <a:t>danh</a:t>
            </a:r>
            <a:r>
              <a:rPr lang="en-US" sz="3200" dirty="0"/>
              <a:t> </a:t>
            </a:r>
            <a:r>
              <a:rPr lang="en-US" sz="3200" dirty="0" err="1"/>
              <a:t>mục</a:t>
            </a:r>
            <a:r>
              <a:rPr lang="en-US" sz="3200" dirty="0"/>
              <a:t>, </a:t>
            </a:r>
            <a:r>
              <a:rPr lang="en-US" sz="3200" dirty="0" err="1"/>
              <a:t>sản</a:t>
            </a:r>
            <a:r>
              <a:rPr lang="en-US" sz="3200" dirty="0"/>
              <a:t> </a:t>
            </a:r>
            <a:r>
              <a:rPr lang="en-US" sz="3200" dirty="0" err="1"/>
              <a:t>phẩm</a:t>
            </a:r>
            <a:r>
              <a:rPr lang="en-US" sz="3200" dirty="0"/>
              <a:t> </a:t>
            </a:r>
            <a:r>
              <a:rPr lang="en-US" sz="3200" dirty="0" err="1"/>
              <a:t>khác</a:t>
            </a:r>
            <a:r>
              <a:rPr lang="en-US" sz="3200" dirty="0"/>
              <a:t> </a:t>
            </a:r>
            <a:r>
              <a:rPr lang="en-US" sz="3200" dirty="0" err="1"/>
              <a:t>nhau</a:t>
            </a:r>
            <a:r>
              <a:rPr lang="en-US" sz="3200" dirty="0"/>
              <a:t>.</a:t>
            </a:r>
          </a:p>
          <a:p>
            <a:pPr lvl="0"/>
            <a:r>
              <a:rPr lang="en-US" sz="3200" dirty="0"/>
              <a:t>Website </a:t>
            </a:r>
            <a:r>
              <a:rPr lang="en-US" sz="3200" dirty="0" err="1"/>
              <a:t>của</a:t>
            </a:r>
            <a:r>
              <a:rPr lang="en-US" sz="3200" dirty="0"/>
              <a:t> </a:t>
            </a:r>
            <a:r>
              <a:rPr lang="en-US" sz="3200" dirty="0" err="1"/>
              <a:t>bạn</a:t>
            </a:r>
            <a:r>
              <a:rPr lang="en-US" sz="3200" dirty="0"/>
              <a:t> </a:t>
            </a:r>
            <a:r>
              <a:rPr lang="en-US" sz="3200" dirty="0" err="1"/>
              <a:t>có</a:t>
            </a:r>
            <a:r>
              <a:rPr lang="en-US" sz="3200" dirty="0"/>
              <a:t> </a:t>
            </a:r>
            <a:r>
              <a:rPr lang="en-US" sz="3200" dirty="0" err="1"/>
              <a:t>nhiều</a:t>
            </a:r>
            <a:r>
              <a:rPr lang="en-US" sz="3200" dirty="0"/>
              <a:t> </a:t>
            </a:r>
            <a:r>
              <a:rPr lang="en-US" sz="3200" dirty="0" err="1"/>
              <a:t>hành</a:t>
            </a:r>
            <a:r>
              <a:rPr lang="en-US" sz="3200" dirty="0"/>
              <a:t> </a:t>
            </a:r>
            <a:r>
              <a:rPr lang="en-US" sz="3200" dirty="0" err="1"/>
              <a:t>trình</a:t>
            </a:r>
            <a:r>
              <a:rPr lang="en-US" sz="3200" dirty="0"/>
              <a:t> </a:t>
            </a:r>
            <a:r>
              <a:rPr lang="en-US" sz="3200" dirty="0" err="1"/>
              <a:t>khách</a:t>
            </a:r>
            <a:r>
              <a:rPr lang="en-US" sz="3200" dirty="0"/>
              <a:t> </a:t>
            </a:r>
            <a:r>
              <a:rPr lang="en-US" sz="3200" dirty="0" err="1"/>
              <a:t>hàng</a:t>
            </a:r>
            <a:r>
              <a:rPr lang="en-US" sz="3200" dirty="0"/>
              <a:t> </a:t>
            </a:r>
            <a:r>
              <a:rPr lang="en-US" sz="3200" dirty="0" err="1"/>
              <a:t>khác</a:t>
            </a:r>
            <a:r>
              <a:rPr lang="en-US" sz="3200" dirty="0"/>
              <a:t> </a:t>
            </a:r>
            <a:r>
              <a:rPr lang="en-US" sz="3200" dirty="0" err="1"/>
              <a:t>nhau</a:t>
            </a:r>
            <a:r>
              <a:rPr lang="en-US" sz="3200" dirty="0"/>
              <a:t>.</a:t>
            </a:r>
          </a:p>
          <a:p>
            <a:pPr lvl="0"/>
            <a:r>
              <a:rPr lang="en-US" sz="3200" dirty="0" err="1"/>
              <a:t>Muốn</a:t>
            </a:r>
            <a:r>
              <a:rPr lang="en-US" sz="3200" dirty="0"/>
              <a:t> so </a:t>
            </a:r>
            <a:r>
              <a:rPr lang="en-US" sz="3200" dirty="0" err="1"/>
              <a:t>sánh</a:t>
            </a:r>
            <a:r>
              <a:rPr lang="en-US" sz="3200" dirty="0"/>
              <a:t>, </a:t>
            </a:r>
            <a:r>
              <a:rPr lang="en-US" sz="3200" dirty="0" err="1"/>
              <a:t>thể</a:t>
            </a:r>
            <a:r>
              <a:rPr lang="en-US" sz="3200" dirty="0"/>
              <a:t> </a:t>
            </a:r>
            <a:r>
              <a:rPr lang="en-US" sz="3200" dirty="0" err="1"/>
              <a:t>hiện</a:t>
            </a:r>
            <a:r>
              <a:rPr lang="en-US" sz="3200" dirty="0"/>
              <a:t> </a:t>
            </a:r>
            <a:r>
              <a:rPr lang="en-US" sz="3200" dirty="0" err="1"/>
              <a:t>sự</a:t>
            </a:r>
            <a:r>
              <a:rPr lang="en-US" sz="3200" dirty="0"/>
              <a:t> </a:t>
            </a:r>
            <a:r>
              <a:rPr lang="en-US" sz="3200" dirty="0" err="1"/>
              <a:t>tương</a:t>
            </a:r>
            <a:r>
              <a:rPr lang="en-US" sz="3200" dirty="0"/>
              <a:t> </a:t>
            </a:r>
            <a:r>
              <a:rPr lang="en-US" sz="3200" dirty="0" err="1"/>
              <a:t>phản</a:t>
            </a:r>
            <a:r>
              <a:rPr lang="en-US" sz="3200" dirty="0"/>
              <a:t> </a:t>
            </a:r>
            <a:r>
              <a:rPr lang="en-US" sz="3200" dirty="0" err="1"/>
              <a:t>đối</a:t>
            </a:r>
            <a:r>
              <a:rPr lang="en-US" sz="3200" dirty="0"/>
              <a:t> </a:t>
            </a:r>
            <a:r>
              <a:rPr lang="en-US" sz="3200" dirty="0" err="1"/>
              <a:t>lập</a:t>
            </a:r>
            <a:r>
              <a:rPr lang="en-US" sz="3200" dirty="0"/>
              <a:t> </a:t>
            </a:r>
            <a:r>
              <a:rPr lang="en-US" sz="3200" dirty="0" err="1"/>
              <a:t>nhau</a:t>
            </a:r>
            <a:r>
              <a:rPr lang="en-US" sz="3200" dirty="0"/>
              <a:t> </a:t>
            </a:r>
            <a:r>
              <a:rPr lang="en-US" sz="3200" dirty="0" err="1"/>
              <a:t>của</a:t>
            </a:r>
            <a:r>
              <a:rPr lang="en-US" sz="3200" dirty="0"/>
              <a:t> </a:t>
            </a:r>
            <a:r>
              <a:rPr lang="en-US" sz="3200" dirty="0" err="1"/>
              <a:t>các</a:t>
            </a:r>
            <a:r>
              <a:rPr lang="en-US" sz="3200" dirty="0"/>
              <a:t> </a:t>
            </a:r>
            <a:r>
              <a:rPr lang="en-US" sz="3200" dirty="0" err="1"/>
              <a:t>nội</a:t>
            </a:r>
            <a:r>
              <a:rPr lang="en-US" sz="3200" dirty="0"/>
              <a:t> dung</a:t>
            </a:r>
          </a:p>
        </p:txBody>
      </p:sp>
      <p:sp>
        <p:nvSpPr>
          <p:cNvPr id="4" name="Footer Placeholder 3"/>
          <p:cNvSpPr>
            <a:spLocks noGrp="1"/>
          </p:cNvSpPr>
          <p:nvPr>
            <p:ph type="ftr" sz="quarter" idx="10"/>
          </p:nvPr>
        </p:nvSpPr>
        <p:spPr/>
        <p:txBody>
          <a:bodyPr/>
          <a:lstStyle/>
          <a:p>
            <a:pPr>
              <a:defRPr/>
            </a:pPr>
            <a:r>
              <a:rPr lang="en-US" smtClean="0"/>
              <a:t> </a:t>
            </a:r>
            <a:endParaRPr lang="en-US"/>
          </a:p>
        </p:txBody>
      </p:sp>
      <p:sp>
        <p:nvSpPr>
          <p:cNvPr id="5" name="Slide Number Placeholder 4"/>
          <p:cNvSpPr>
            <a:spLocks noGrp="1"/>
          </p:cNvSpPr>
          <p:nvPr>
            <p:ph type="sldNum" sz="quarter" idx="11"/>
          </p:nvPr>
        </p:nvSpPr>
        <p:spPr/>
        <p:txBody>
          <a:bodyPr/>
          <a:lstStyle/>
          <a:p>
            <a:pPr>
              <a:defRPr/>
            </a:pPr>
            <a:fld id="{B4886EA3-A5D4-4B9B-A42F-4A0B83D89264}" type="slidenum">
              <a:rPr lang="en-US" altLang="en-US" smtClean="0"/>
              <a:pPr>
                <a:defRPr/>
              </a:pPr>
              <a:t>18</a:t>
            </a:fld>
            <a:endParaRPr lang="en-US" altLang="en-US"/>
          </a:p>
        </p:txBody>
      </p:sp>
    </p:spTree>
    <p:extLst>
      <p:ext uri="{BB962C8B-B14F-4D97-AF65-F5344CB8AC3E}">
        <p14:creationId xmlns:p14="http://schemas.microsoft.com/office/powerpoint/2010/main" val="2802341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sz="3200" b="1" dirty="0" smtClean="0">
                <a:solidFill>
                  <a:srgbClr val="0033CC"/>
                </a:solidFill>
              </a:rPr>
              <a:t>Các dạng layout phổ biến</a:t>
            </a:r>
            <a:endParaRPr lang="vi-VN" sz="3200" dirty="0">
              <a:solidFill>
                <a:srgbClr val="0000CC"/>
              </a:solidFill>
            </a:endParaRPr>
          </a:p>
        </p:txBody>
      </p:sp>
      <p:sp>
        <p:nvSpPr>
          <p:cNvPr id="3" name="Content Placeholder 2"/>
          <p:cNvSpPr>
            <a:spLocks noGrp="1"/>
          </p:cNvSpPr>
          <p:nvPr>
            <p:ph idx="1"/>
          </p:nvPr>
        </p:nvSpPr>
        <p:spPr>
          <a:xfrm>
            <a:off x="457200" y="1219200"/>
            <a:ext cx="8382000" cy="5105400"/>
          </a:xfrm>
        </p:spPr>
        <p:txBody>
          <a:bodyPr/>
          <a:lstStyle/>
          <a:p>
            <a:pPr marL="0" indent="0" algn="just">
              <a:buNone/>
            </a:pPr>
            <a:r>
              <a:rPr lang="vi-VN" sz="3200" b="1" dirty="0"/>
              <a:t>Layout website dạng lưới kết hợp </a:t>
            </a:r>
            <a:r>
              <a:rPr lang="vi-VN" sz="3200" b="1" dirty="0" smtClean="0"/>
              <a:t>thẻ</a:t>
            </a:r>
            <a:endParaRPr lang="en-US" sz="3200" b="1" dirty="0" smtClean="0"/>
          </a:p>
          <a:p>
            <a:pPr algn="just"/>
            <a:r>
              <a:rPr lang="en-US" sz="3200" dirty="0"/>
              <a:t>S</a:t>
            </a:r>
            <a:r>
              <a:rPr lang="vi-VN" sz="3200" dirty="0" smtClean="0"/>
              <a:t>ử </a:t>
            </a:r>
            <a:r>
              <a:rPr lang="vi-VN" sz="3200" dirty="0"/>
              <a:t>dụng nhiều hộp hoặc vùng chứa thông tin hình chữ nhật để hiển thị </a:t>
            </a:r>
            <a:r>
              <a:rPr lang="vi-VN" sz="3200" dirty="0" smtClean="0"/>
              <a:t>nội </a:t>
            </a:r>
            <a:r>
              <a:rPr lang="vi-VN" sz="3200" dirty="0"/>
              <a:t>dung </a:t>
            </a:r>
            <a:endParaRPr lang="en-US" sz="3200" dirty="0" smtClean="0"/>
          </a:p>
          <a:p>
            <a:pPr algn="just"/>
            <a:r>
              <a:rPr lang="vi-VN" sz="3200" dirty="0" smtClean="0"/>
              <a:t>Khi </a:t>
            </a:r>
            <a:r>
              <a:rPr lang="vi-VN" sz="3200" dirty="0"/>
              <a:t>này các thẻ sẽ được thiết kế với các tính năng và giao diện giống hệt nhau về kích thước, font chữ, màu sắc</a:t>
            </a:r>
            <a:r>
              <a:rPr lang="vi-VN" sz="3200" dirty="0" smtClean="0"/>
              <a:t>,...</a:t>
            </a:r>
            <a:endParaRPr lang="en-US" sz="3200" dirty="0"/>
          </a:p>
          <a:p>
            <a:pPr marL="0" indent="0">
              <a:buNone/>
            </a:pPr>
            <a:r>
              <a:rPr lang="vi-VN" sz="3200" dirty="0"/>
              <a:t/>
            </a:r>
            <a:br>
              <a:rPr lang="vi-VN" sz="3200" dirty="0"/>
            </a:br>
            <a:endParaRPr lang="vi-VN" sz="3200" b="1" dirty="0"/>
          </a:p>
        </p:txBody>
      </p:sp>
      <p:sp>
        <p:nvSpPr>
          <p:cNvPr id="4" name="Footer Placeholder 3"/>
          <p:cNvSpPr>
            <a:spLocks noGrp="1"/>
          </p:cNvSpPr>
          <p:nvPr>
            <p:ph type="ftr" sz="quarter" idx="10"/>
          </p:nvPr>
        </p:nvSpPr>
        <p:spPr/>
        <p:txBody>
          <a:bodyPr/>
          <a:lstStyle/>
          <a:p>
            <a:pPr>
              <a:defRPr/>
            </a:pPr>
            <a:r>
              <a:rPr lang="en-US" smtClean="0"/>
              <a:t> </a:t>
            </a:r>
            <a:endParaRPr lang="en-US"/>
          </a:p>
        </p:txBody>
      </p:sp>
      <p:sp>
        <p:nvSpPr>
          <p:cNvPr id="5" name="Slide Number Placeholder 4"/>
          <p:cNvSpPr>
            <a:spLocks noGrp="1"/>
          </p:cNvSpPr>
          <p:nvPr>
            <p:ph type="sldNum" sz="quarter" idx="11"/>
          </p:nvPr>
        </p:nvSpPr>
        <p:spPr/>
        <p:txBody>
          <a:bodyPr/>
          <a:lstStyle/>
          <a:p>
            <a:pPr>
              <a:defRPr/>
            </a:pPr>
            <a:fld id="{B4886EA3-A5D4-4B9B-A42F-4A0B83D89264}" type="slidenum">
              <a:rPr lang="en-US" altLang="en-US" smtClean="0"/>
              <a:pPr>
                <a:defRPr/>
              </a:pPr>
              <a:t>19</a:t>
            </a:fld>
            <a:endParaRPr lang="en-US" altLang="en-US"/>
          </a:p>
        </p:txBody>
      </p:sp>
    </p:spTree>
    <p:extLst>
      <p:ext uri="{BB962C8B-B14F-4D97-AF65-F5344CB8AC3E}">
        <p14:creationId xmlns:p14="http://schemas.microsoft.com/office/powerpoint/2010/main" val="85706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CHƯƠNG TRÌNH MÔN </a:t>
            </a:r>
            <a:r>
              <a:rPr lang="en-US" b="1" dirty="0" smtClean="0"/>
              <a:t>HỌC</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37596904"/>
              </p:ext>
            </p:extLst>
          </p:nvPr>
        </p:nvGraphicFramePr>
        <p:xfrm>
          <a:off x="304800" y="1116329"/>
          <a:ext cx="8458199" cy="5383051"/>
        </p:xfrm>
        <a:graphic>
          <a:graphicData uri="http://schemas.openxmlformats.org/drawingml/2006/table">
            <a:tbl>
              <a:tblPr firstRow="1" firstCol="1" bandRow="1"/>
              <a:tblGrid>
                <a:gridCol w="926069">
                  <a:extLst>
                    <a:ext uri="{9D8B030D-6E8A-4147-A177-3AD203B41FA5}">
                      <a16:colId xmlns:a16="http://schemas.microsoft.com/office/drawing/2014/main" val="1202703959"/>
                    </a:ext>
                  </a:extLst>
                </a:gridCol>
                <a:gridCol w="6256750">
                  <a:extLst>
                    <a:ext uri="{9D8B030D-6E8A-4147-A177-3AD203B41FA5}">
                      <a16:colId xmlns:a16="http://schemas.microsoft.com/office/drawing/2014/main" val="1988930767"/>
                    </a:ext>
                  </a:extLst>
                </a:gridCol>
                <a:gridCol w="1275380">
                  <a:extLst>
                    <a:ext uri="{9D8B030D-6E8A-4147-A177-3AD203B41FA5}">
                      <a16:colId xmlns:a16="http://schemas.microsoft.com/office/drawing/2014/main" val="4211366662"/>
                    </a:ext>
                  </a:extLst>
                </a:gridCol>
              </a:tblGrid>
              <a:tr h="451075">
                <a:tc>
                  <a:txBody>
                    <a:bodyPr/>
                    <a:lstStyle/>
                    <a:p>
                      <a:pPr algn="ctr" fontAlgn="base">
                        <a:lnSpc>
                          <a:spcPct val="106000"/>
                        </a:lnSpc>
                        <a:spcAft>
                          <a:spcPts val="0"/>
                        </a:spcAft>
                      </a:pPr>
                      <a:r>
                        <a:rPr lang="en-US" sz="1800" b="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TT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1" marR="421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64135" marR="27305" algn="ctr" fontAlgn="base">
                        <a:lnSpc>
                          <a:spcPct val="106000"/>
                        </a:lnSpc>
                        <a:spcAft>
                          <a:spcPts val="0"/>
                        </a:spcAft>
                      </a:pPr>
                      <a:r>
                        <a:rPr lang="en-US" sz="1800" b="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Nội dung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1" marR="421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ase">
                        <a:lnSpc>
                          <a:spcPct val="106000"/>
                        </a:lnSpc>
                        <a:spcAft>
                          <a:spcPts val="0"/>
                        </a:spcAft>
                      </a:pPr>
                      <a:r>
                        <a:rPr lang="en-US" sz="1800" b="1" kern="12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Tổ chức</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1" marR="421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751767629"/>
                  </a:ext>
                </a:extLst>
              </a:tr>
              <a:tr h="451075">
                <a:tc>
                  <a:txBody>
                    <a:bodyPr/>
                    <a:lstStyle/>
                    <a:p>
                      <a:pPr algn="ctr" fontAlgn="base">
                        <a:lnSpc>
                          <a:spcPct val="106000"/>
                        </a:lnSpc>
                        <a:spcAft>
                          <a:spcPts val="0"/>
                        </a:spcAft>
                      </a:pPr>
                      <a:r>
                        <a:rPr lang="en-US" sz="1800" kern="12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vi-VN" sz="1800" kern="12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1" marR="421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64135" marR="27305" fontAlgn="base">
                        <a:lnSpc>
                          <a:spcPct val="106000"/>
                        </a:lnSpc>
                        <a:spcAft>
                          <a:spcPts val="0"/>
                        </a:spcAft>
                      </a:pPr>
                      <a:r>
                        <a:rPr lang="vi-VN" sz="1800" kern="12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Bài 1. Các dạng Layout phổ biến và phương pháp xây dựng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1" marR="421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ase">
                        <a:lnSpc>
                          <a:spcPct val="106000"/>
                        </a:lnSpc>
                        <a:spcAft>
                          <a:spcPts val="0"/>
                        </a:spcAft>
                      </a:pPr>
                      <a:r>
                        <a:rPr lang="en-US" sz="1800" kern="12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1" marR="421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21738480"/>
                  </a:ext>
                </a:extLst>
              </a:tr>
              <a:tr h="451075">
                <a:tc>
                  <a:txBody>
                    <a:bodyPr/>
                    <a:lstStyle/>
                    <a:p>
                      <a:pPr algn="ctr" fontAlgn="base">
                        <a:lnSpc>
                          <a:spcPct val="106000"/>
                        </a:lnSpc>
                        <a:spcAft>
                          <a:spcPts val="0"/>
                        </a:spcAft>
                      </a:pPr>
                      <a:r>
                        <a:rPr lang="en-US" sz="1800" kern="12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vi-VN" sz="1800" kern="12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1" marR="421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64135" marR="27305" fontAlgn="base">
                        <a:lnSpc>
                          <a:spcPct val="106000"/>
                        </a:lnSpc>
                        <a:spcAft>
                          <a:spcPts val="0"/>
                        </a:spcAft>
                      </a:pPr>
                      <a:r>
                        <a:rPr lang="vi-VN" sz="1800" kern="12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Bài 2: Các dạng Layout phổ biến và phương pháp xây dựng (tt)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1" marR="421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ase">
                        <a:lnSpc>
                          <a:spcPct val="106000"/>
                        </a:lnSpc>
                        <a:spcAft>
                          <a:spcPts val="0"/>
                        </a:spcAft>
                      </a:pPr>
                      <a:r>
                        <a:rPr lang="vi-VN" sz="1800" kern="12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1" marR="421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60106526"/>
                  </a:ext>
                </a:extLst>
              </a:tr>
              <a:tr h="269984">
                <a:tc>
                  <a:txBody>
                    <a:bodyPr/>
                    <a:lstStyle/>
                    <a:p>
                      <a:pPr algn="ctr" fontAlgn="base">
                        <a:lnSpc>
                          <a:spcPct val="106000"/>
                        </a:lnSpc>
                        <a:spcAft>
                          <a:spcPts val="0"/>
                        </a:spcAft>
                      </a:pPr>
                      <a:r>
                        <a:rPr lang="en-US" sz="1800" kern="12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vi-VN" sz="1800" kern="12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1" marR="421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64135" marR="27305" algn="just" fontAlgn="base">
                        <a:lnSpc>
                          <a:spcPct val="106000"/>
                        </a:lnSpc>
                        <a:spcAft>
                          <a:spcPts val="0"/>
                        </a:spcAft>
                      </a:pPr>
                      <a:r>
                        <a:rPr lang="vi-VN" sz="1800" kern="12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Bài 3. Thiết kế website đa nền tảng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1" marR="421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ase">
                        <a:lnSpc>
                          <a:spcPct val="106000"/>
                        </a:lnSpc>
                        <a:spcAft>
                          <a:spcPts val="0"/>
                        </a:spcAft>
                      </a:pPr>
                      <a:r>
                        <a:rPr lang="en-US" sz="1800" kern="12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online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1" marR="421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68083783"/>
                  </a:ext>
                </a:extLst>
              </a:tr>
              <a:tr h="451075">
                <a:tc>
                  <a:txBody>
                    <a:bodyPr/>
                    <a:lstStyle/>
                    <a:p>
                      <a:pPr algn="ctr" fontAlgn="base">
                        <a:lnSpc>
                          <a:spcPct val="106000"/>
                        </a:lnSpc>
                        <a:spcAft>
                          <a:spcPts val="0"/>
                        </a:spcAft>
                      </a:pPr>
                      <a:r>
                        <a:rPr lang="en-US" sz="1800" kern="12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4</a:t>
                      </a:r>
                      <a:r>
                        <a:rPr lang="vi-VN" sz="1800" kern="12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1" marR="421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64135" marR="27305" algn="just" fontAlgn="base">
                        <a:lnSpc>
                          <a:spcPct val="106000"/>
                        </a:lnSpc>
                        <a:spcAft>
                          <a:spcPts val="0"/>
                        </a:spcAft>
                      </a:pPr>
                      <a:r>
                        <a:rPr lang="vi-VN" sz="1800" kern="12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Bài 4. Thiết kế website đa nền tảng (tt)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1" marR="421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ase">
                        <a:lnSpc>
                          <a:spcPct val="106000"/>
                        </a:lnSpc>
                        <a:spcAft>
                          <a:spcPts val="0"/>
                        </a:spcAft>
                      </a:pPr>
                      <a:r>
                        <a:rPr lang="vi-VN" sz="1800" kern="12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1" marR="421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5766152"/>
                  </a:ext>
                </a:extLst>
              </a:tr>
              <a:tr h="451075">
                <a:tc>
                  <a:txBody>
                    <a:bodyPr/>
                    <a:lstStyle/>
                    <a:p>
                      <a:pPr algn="ctr" fontAlgn="base">
                        <a:lnSpc>
                          <a:spcPct val="106000"/>
                        </a:lnSpc>
                        <a:spcAft>
                          <a:spcPts val="0"/>
                        </a:spcAft>
                      </a:pPr>
                      <a:r>
                        <a:rPr lang="en-US" sz="1800" kern="12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5</a:t>
                      </a:r>
                      <a:r>
                        <a:rPr lang="vi-VN" sz="1800" kern="12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1" marR="421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64135" marR="27305" algn="just" fontAlgn="base">
                        <a:lnSpc>
                          <a:spcPct val="106000"/>
                        </a:lnSpc>
                        <a:spcAft>
                          <a:spcPts val="0"/>
                        </a:spcAft>
                      </a:pPr>
                      <a:r>
                        <a:rPr lang="vi-VN" sz="1800" kern="12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Bài 5. Thiết kế website đa nền tảng (tt)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1" marR="421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ase">
                        <a:lnSpc>
                          <a:spcPct val="106000"/>
                        </a:lnSpc>
                        <a:spcAft>
                          <a:spcPts val="0"/>
                        </a:spcAft>
                      </a:pPr>
                      <a:r>
                        <a:rPr lang="vi-VN" sz="1800" kern="12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1" marR="421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99365201"/>
                  </a:ext>
                </a:extLst>
              </a:tr>
              <a:tr h="451075">
                <a:tc>
                  <a:txBody>
                    <a:bodyPr/>
                    <a:lstStyle/>
                    <a:p>
                      <a:pPr algn="ctr" fontAlgn="base">
                        <a:lnSpc>
                          <a:spcPct val="106000"/>
                        </a:lnSpc>
                        <a:spcAft>
                          <a:spcPts val="0"/>
                        </a:spcAft>
                      </a:pPr>
                      <a:r>
                        <a:rPr lang="en-US" sz="1800" kern="12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6</a:t>
                      </a:r>
                      <a:r>
                        <a:rPr lang="vi-VN" sz="1800" kern="12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1" marR="421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64135" marR="27305" algn="just" fontAlgn="base">
                        <a:lnSpc>
                          <a:spcPct val="106000"/>
                        </a:lnSpc>
                        <a:spcAft>
                          <a:spcPts val="0"/>
                        </a:spcAft>
                      </a:pPr>
                      <a:r>
                        <a:rPr lang="vi-VN" sz="1800" kern="12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Bài 6. Javascript trong ứng dụng vẽ biểu đồ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1" marR="421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ase">
                        <a:lnSpc>
                          <a:spcPct val="106000"/>
                        </a:lnSpc>
                        <a:spcAft>
                          <a:spcPts val="0"/>
                        </a:spcAft>
                      </a:pPr>
                      <a:r>
                        <a:rPr lang="en-US" sz="1800" kern="12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online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1" marR="421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57220839"/>
                  </a:ext>
                </a:extLst>
              </a:tr>
              <a:tr h="451075">
                <a:tc>
                  <a:txBody>
                    <a:bodyPr/>
                    <a:lstStyle/>
                    <a:p>
                      <a:pPr algn="ctr" fontAlgn="base">
                        <a:lnSpc>
                          <a:spcPct val="106000"/>
                        </a:lnSpc>
                        <a:spcAft>
                          <a:spcPts val="0"/>
                        </a:spcAft>
                      </a:pPr>
                      <a:r>
                        <a:rPr lang="en-US" sz="1800" kern="12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7</a:t>
                      </a:r>
                      <a:r>
                        <a:rPr lang="vi-VN" sz="1800" kern="12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1" marR="421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64135" marR="27305" algn="just" fontAlgn="base">
                        <a:lnSpc>
                          <a:spcPct val="106000"/>
                        </a:lnSpc>
                        <a:spcAft>
                          <a:spcPts val="0"/>
                        </a:spcAft>
                      </a:pPr>
                      <a:r>
                        <a:rPr lang="vi-VN" sz="1800" kern="12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Bài 7. Javascript trong ứng dụng vẽ biểu đồ (tt)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1" marR="421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ase">
                        <a:lnSpc>
                          <a:spcPct val="106000"/>
                        </a:lnSpc>
                        <a:spcAft>
                          <a:spcPts val="0"/>
                        </a:spcAft>
                      </a:pPr>
                      <a:r>
                        <a:rPr lang="vi-VN" sz="1800" kern="12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1" marR="421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23056001"/>
                  </a:ext>
                </a:extLst>
              </a:tr>
              <a:tr h="233757">
                <a:tc>
                  <a:txBody>
                    <a:bodyPr/>
                    <a:lstStyle/>
                    <a:p>
                      <a:pPr algn="ctr" fontAlgn="base">
                        <a:lnSpc>
                          <a:spcPct val="106000"/>
                        </a:lnSpc>
                        <a:spcAft>
                          <a:spcPts val="0"/>
                        </a:spcAft>
                      </a:pPr>
                      <a:r>
                        <a:rPr lang="en-US" sz="1800" kern="12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8</a:t>
                      </a:r>
                      <a:r>
                        <a:rPr lang="vi-VN" sz="1800" kern="12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1" marR="421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64135" marR="27305" algn="just" fontAlgn="base">
                        <a:lnSpc>
                          <a:spcPct val="106000"/>
                        </a:lnSpc>
                        <a:spcAft>
                          <a:spcPts val="0"/>
                        </a:spcAft>
                      </a:pPr>
                      <a:r>
                        <a:rPr lang="vi-VN" sz="1800" kern="12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Bài 8. Xây dựng giao diện website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1" marR="421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ase">
                        <a:lnSpc>
                          <a:spcPct val="106000"/>
                        </a:lnSpc>
                        <a:spcAft>
                          <a:spcPts val="0"/>
                        </a:spcAft>
                      </a:pPr>
                      <a:r>
                        <a:rPr lang="en-US" sz="1800" kern="12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online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1" marR="421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90669328"/>
                  </a:ext>
                </a:extLst>
              </a:tr>
              <a:tr h="269984">
                <a:tc>
                  <a:txBody>
                    <a:bodyPr/>
                    <a:lstStyle/>
                    <a:p>
                      <a:pPr algn="ctr" fontAlgn="base">
                        <a:lnSpc>
                          <a:spcPct val="106000"/>
                        </a:lnSpc>
                        <a:spcAft>
                          <a:spcPts val="0"/>
                        </a:spcAft>
                      </a:pPr>
                      <a:r>
                        <a:rPr lang="en-US" sz="1800" kern="12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9</a:t>
                      </a:r>
                      <a:r>
                        <a:rPr lang="vi-VN" sz="1800" kern="12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1" marR="421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64135" marR="27305" algn="just" fontAlgn="base">
                        <a:lnSpc>
                          <a:spcPct val="106000"/>
                        </a:lnSpc>
                        <a:spcAft>
                          <a:spcPts val="0"/>
                        </a:spcAft>
                      </a:pPr>
                      <a:r>
                        <a:rPr lang="vi-VN" sz="1800" kern="12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Bài 9. Xây dựng giao diện website (tt)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1" marR="421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ase">
                        <a:lnSpc>
                          <a:spcPct val="106000"/>
                        </a:lnSpc>
                        <a:spcAft>
                          <a:spcPts val="0"/>
                        </a:spcAft>
                      </a:pPr>
                      <a:r>
                        <a:rPr lang="en-US" sz="1800" kern="12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1" marR="421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82351295"/>
                  </a:ext>
                </a:extLst>
              </a:tr>
              <a:tr h="451075">
                <a:tc>
                  <a:txBody>
                    <a:bodyPr/>
                    <a:lstStyle/>
                    <a:p>
                      <a:pPr algn="ctr" fontAlgn="base">
                        <a:lnSpc>
                          <a:spcPct val="106000"/>
                        </a:lnSpc>
                        <a:spcAft>
                          <a:spcPts val="0"/>
                        </a:spcAft>
                      </a:pPr>
                      <a:r>
                        <a:rPr lang="en-US" sz="1800" kern="12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10</a:t>
                      </a:r>
                      <a:r>
                        <a:rPr lang="vi-VN" sz="1800" kern="12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1" marR="421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64135" marR="27305" algn="just" fontAlgn="base">
                        <a:lnSpc>
                          <a:spcPct val="106000"/>
                        </a:lnSpc>
                        <a:spcAft>
                          <a:spcPts val="0"/>
                        </a:spcAft>
                      </a:pPr>
                      <a:r>
                        <a:rPr lang="vi-VN" sz="1800" kern="12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Bài 10. Xây dựng giao diện website (tt)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1" marR="421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ase">
                        <a:lnSpc>
                          <a:spcPct val="106000"/>
                        </a:lnSpc>
                        <a:spcAft>
                          <a:spcPts val="0"/>
                        </a:spcAft>
                      </a:pPr>
                      <a:r>
                        <a:rPr lang="en-US" sz="1800" kern="12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online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1" marR="421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66338175"/>
                  </a:ext>
                </a:extLst>
              </a:tr>
              <a:tr h="451075">
                <a:tc>
                  <a:txBody>
                    <a:bodyPr/>
                    <a:lstStyle/>
                    <a:p>
                      <a:pPr algn="ctr" fontAlgn="base">
                        <a:lnSpc>
                          <a:spcPct val="106000"/>
                        </a:lnSpc>
                        <a:spcAft>
                          <a:spcPts val="0"/>
                        </a:spcAft>
                      </a:pPr>
                      <a:r>
                        <a:rPr lang="en-US" sz="1800" kern="12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11</a:t>
                      </a:r>
                      <a:r>
                        <a:rPr lang="vi-VN" sz="1800" kern="12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1" marR="421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64135" marR="27305" algn="just" fontAlgn="base">
                        <a:lnSpc>
                          <a:spcPct val="106000"/>
                        </a:lnSpc>
                        <a:spcAft>
                          <a:spcPts val="0"/>
                        </a:spcAft>
                      </a:pPr>
                      <a:r>
                        <a:rPr lang="vi-VN" sz="1800" kern="12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Bài 11. Xây dựng chức năng biểu đồ trên website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1" marR="421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ase">
                        <a:lnSpc>
                          <a:spcPct val="106000"/>
                        </a:lnSpc>
                        <a:spcAft>
                          <a:spcPts val="0"/>
                        </a:spcAft>
                      </a:pPr>
                      <a:r>
                        <a:rPr lang="vi-VN" sz="1800" kern="12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1" marR="421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57745418"/>
                  </a:ext>
                </a:extLst>
              </a:tr>
              <a:tr h="451075">
                <a:tc>
                  <a:txBody>
                    <a:bodyPr/>
                    <a:lstStyle/>
                    <a:p>
                      <a:pPr algn="ctr" fontAlgn="base">
                        <a:lnSpc>
                          <a:spcPct val="106000"/>
                        </a:lnSpc>
                        <a:spcAft>
                          <a:spcPts val="0"/>
                        </a:spcAft>
                      </a:pPr>
                      <a:r>
                        <a:rPr lang="en-US" sz="1800" kern="12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12</a:t>
                      </a:r>
                      <a:r>
                        <a:rPr lang="vi-VN" sz="1800" kern="12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1" marR="421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64135" marR="27305" algn="just" fontAlgn="base">
                        <a:lnSpc>
                          <a:spcPct val="106000"/>
                        </a:lnSpc>
                        <a:spcAft>
                          <a:spcPts val="0"/>
                        </a:spcAft>
                      </a:pPr>
                      <a:r>
                        <a:rPr lang="vi-VN" sz="1800" kern="12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Bài 12. Xây dựng chức năng biểu đồ trên website (tt)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1" marR="421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ase">
                        <a:lnSpc>
                          <a:spcPct val="106000"/>
                        </a:lnSpc>
                        <a:spcAft>
                          <a:spcPts val="0"/>
                        </a:spcAft>
                      </a:pPr>
                      <a:r>
                        <a:rPr lang="en-US" sz="1800" kern="12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1" marR="421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77704796"/>
                  </a:ext>
                </a:extLst>
              </a:tr>
            </a:tbl>
          </a:graphicData>
        </a:graphic>
      </p:graphicFrame>
      <p:sp>
        <p:nvSpPr>
          <p:cNvPr id="4" name="Footer Placeholder 3"/>
          <p:cNvSpPr>
            <a:spLocks noGrp="1"/>
          </p:cNvSpPr>
          <p:nvPr>
            <p:ph type="ftr" sz="quarter" idx="10"/>
          </p:nvPr>
        </p:nvSpPr>
        <p:spPr/>
        <p:txBody>
          <a:bodyPr/>
          <a:lstStyle/>
          <a:p>
            <a:pPr>
              <a:defRPr/>
            </a:pPr>
            <a:r>
              <a:rPr lang="en-US" smtClean="0"/>
              <a:t> </a:t>
            </a:r>
            <a:endParaRPr lang="en-US"/>
          </a:p>
        </p:txBody>
      </p:sp>
      <p:sp>
        <p:nvSpPr>
          <p:cNvPr id="5" name="Slide Number Placeholder 4"/>
          <p:cNvSpPr>
            <a:spLocks noGrp="1"/>
          </p:cNvSpPr>
          <p:nvPr>
            <p:ph type="sldNum" sz="quarter" idx="11"/>
          </p:nvPr>
        </p:nvSpPr>
        <p:spPr/>
        <p:txBody>
          <a:bodyPr/>
          <a:lstStyle/>
          <a:p>
            <a:pPr>
              <a:defRPr/>
            </a:pPr>
            <a:fld id="{B4886EA3-A5D4-4B9B-A42F-4A0B83D89264}" type="slidenum">
              <a:rPr lang="en-US" altLang="en-US" smtClean="0"/>
              <a:pPr>
                <a:defRPr/>
              </a:pPr>
              <a:t>2</a:t>
            </a:fld>
            <a:endParaRPr lang="en-US" altLang="en-US"/>
          </a:p>
        </p:txBody>
      </p:sp>
    </p:spTree>
    <p:extLst>
      <p:ext uri="{BB962C8B-B14F-4D97-AF65-F5344CB8AC3E}">
        <p14:creationId xmlns:p14="http://schemas.microsoft.com/office/powerpoint/2010/main" val="24402416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sz="3200" b="1" dirty="0" smtClean="0">
                <a:solidFill>
                  <a:srgbClr val="0033CC"/>
                </a:solidFill>
              </a:rPr>
              <a:t>Các dạng layout phổ biến</a:t>
            </a:r>
            <a:endParaRPr lang="vi-VN" sz="3200" dirty="0">
              <a:solidFill>
                <a:srgbClr val="0000CC"/>
              </a:solidFill>
            </a:endParaRPr>
          </a:p>
        </p:txBody>
      </p:sp>
      <p:sp>
        <p:nvSpPr>
          <p:cNvPr id="3" name="Content Placeholder 2"/>
          <p:cNvSpPr>
            <a:spLocks noGrp="1"/>
          </p:cNvSpPr>
          <p:nvPr>
            <p:ph idx="1"/>
          </p:nvPr>
        </p:nvSpPr>
        <p:spPr>
          <a:xfrm>
            <a:off x="457200" y="1219200"/>
            <a:ext cx="8382000" cy="5105400"/>
          </a:xfrm>
        </p:spPr>
        <p:txBody>
          <a:bodyPr/>
          <a:lstStyle/>
          <a:p>
            <a:pPr marL="0" indent="0" algn="just">
              <a:buNone/>
            </a:pPr>
            <a:r>
              <a:rPr lang="vi-VN" sz="3200" b="1" dirty="0"/>
              <a:t>Layout website dạng lưới kết hợp </a:t>
            </a:r>
            <a:r>
              <a:rPr lang="vi-VN" sz="3200" b="1" dirty="0" smtClean="0"/>
              <a:t>thẻ</a:t>
            </a:r>
            <a:endParaRPr lang="en-US" sz="3200" b="1" dirty="0" smtClean="0"/>
          </a:p>
          <a:p>
            <a:pPr algn="just"/>
            <a:r>
              <a:rPr lang="en-US" sz="3200" dirty="0"/>
              <a:t>S</a:t>
            </a:r>
            <a:r>
              <a:rPr lang="vi-VN" sz="3200" dirty="0" smtClean="0"/>
              <a:t>ử </a:t>
            </a:r>
            <a:r>
              <a:rPr lang="vi-VN" sz="3200" dirty="0"/>
              <a:t>dụng nhiều hộp hoặc vùng chứa thông tin hình chữ nhật để hiển thị </a:t>
            </a:r>
            <a:r>
              <a:rPr lang="vi-VN" sz="3200" dirty="0" smtClean="0"/>
              <a:t>nội </a:t>
            </a:r>
            <a:r>
              <a:rPr lang="vi-VN" sz="3200" dirty="0"/>
              <a:t>dung </a:t>
            </a:r>
            <a:endParaRPr lang="en-US" sz="3200" dirty="0" smtClean="0"/>
          </a:p>
          <a:p>
            <a:pPr algn="just"/>
            <a:r>
              <a:rPr lang="vi-VN" sz="3200" dirty="0" smtClean="0"/>
              <a:t>Khi </a:t>
            </a:r>
            <a:r>
              <a:rPr lang="vi-VN" sz="3200" dirty="0"/>
              <a:t>này các thẻ sẽ được thiết kế với các tính năng và giao diện giống hệt nhau về kích thước, font chữ, màu sắc</a:t>
            </a:r>
            <a:r>
              <a:rPr lang="vi-VN" sz="3200" dirty="0" smtClean="0"/>
              <a:t>,...</a:t>
            </a:r>
            <a:endParaRPr lang="en-US" sz="3200" dirty="0"/>
          </a:p>
          <a:p>
            <a:pPr marL="0" indent="0">
              <a:buNone/>
            </a:pPr>
            <a:r>
              <a:rPr lang="vi-VN" sz="3200" dirty="0"/>
              <a:t/>
            </a:r>
            <a:br>
              <a:rPr lang="vi-VN" sz="3200" dirty="0"/>
            </a:br>
            <a:endParaRPr lang="vi-VN" sz="3200" b="1" dirty="0"/>
          </a:p>
        </p:txBody>
      </p:sp>
      <p:sp>
        <p:nvSpPr>
          <p:cNvPr id="4" name="Footer Placeholder 3"/>
          <p:cNvSpPr>
            <a:spLocks noGrp="1"/>
          </p:cNvSpPr>
          <p:nvPr>
            <p:ph type="ftr" sz="quarter" idx="10"/>
          </p:nvPr>
        </p:nvSpPr>
        <p:spPr/>
        <p:txBody>
          <a:bodyPr/>
          <a:lstStyle/>
          <a:p>
            <a:pPr>
              <a:defRPr/>
            </a:pPr>
            <a:r>
              <a:rPr lang="en-US" smtClean="0"/>
              <a:t> </a:t>
            </a:r>
            <a:endParaRPr lang="en-US"/>
          </a:p>
        </p:txBody>
      </p:sp>
      <p:sp>
        <p:nvSpPr>
          <p:cNvPr id="5" name="Slide Number Placeholder 4"/>
          <p:cNvSpPr>
            <a:spLocks noGrp="1"/>
          </p:cNvSpPr>
          <p:nvPr>
            <p:ph type="sldNum" sz="quarter" idx="11"/>
          </p:nvPr>
        </p:nvSpPr>
        <p:spPr/>
        <p:txBody>
          <a:bodyPr/>
          <a:lstStyle/>
          <a:p>
            <a:pPr>
              <a:defRPr/>
            </a:pPr>
            <a:fld id="{B4886EA3-A5D4-4B9B-A42F-4A0B83D89264}" type="slidenum">
              <a:rPr lang="en-US" altLang="en-US" smtClean="0"/>
              <a:pPr>
                <a:defRPr/>
              </a:pPr>
              <a:t>20</a:t>
            </a:fld>
            <a:endParaRPr lang="en-US" altLang="en-US"/>
          </a:p>
        </p:txBody>
      </p:sp>
      <p:pic>
        <p:nvPicPr>
          <p:cNvPr id="9218" name="Picture 2" descr="https://file.hstatic.net/1000192210/file/layout-website-8_d36020002a8c44229a25ac5ce43e4c95.jpg"/>
          <p:cNvPicPr>
            <a:picLocks noChangeAspect="1" noChangeArrowheads="1"/>
          </p:cNvPicPr>
          <p:nvPr/>
        </p:nvPicPr>
        <p:blipFill rotWithShape="1">
          <a:blip r:embed="rId2">
            <a:extLst>
              <a:ext uri="{28A0092B-C50C-407E-A947-70E740481C1C}">
                <a14:useLocalDpi xmlns:a14="http://schemas.microsoft.com/office/drawing/2010/main" val="0"/>
              </a:ext>
            </a:extLst>
          </a:blip>
          <a:srcRect l="5500" t="10526" r="5500" b="10526"/>
          <a:stretch/>
        </p:blipFill>
        <p:spPr bwMode="auto">
          <a:xfrm>
            <a:off x="419669" y="1752600"/>
            <a:ext cx="859028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3664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sz="3200" b="1" dirty="0" smtClean="0">
                <a:solidFill>
                  <a:srgbClr val="0033CC"/>
                </a:solidFill>
              </a:rPr>
              <a:t>Các dạng layout phổ biến</a:t>
            </a:r>
            <a:endParaRPr lang="vi-VN" sz="3200" dirty="0">
              <a:solidFill>
                <a:srgbClr val="0000CC"/>
              </a:solidFill>
            </a:endParaRPr>
          </a:p>
        </p:txBody>
      </p:sp>
      <p:sp>
        <p:nvSpPr>
          <p:cNvPr id="3" name="Content Placeholder 2"/>
          <p:cNvSpPr>
            <a:spLocks noGrp="1"/>
          </p:cNvSpPr>
          <p:nvPr>
            <p:ph idx="1"/>
          </p:nvPr>
        </p:nvSpPr>
        <p:spPr>
          <a:xfrm>
            <a:off x="457200" y="1219200"/>
            <a:ext cx="8382000" cy="5105400"/>
          </a:xfrm>
        </p:spPr>
        <p:txBody>
          <a:bodyPr/>
          <a:lstStyle/>
          <a:p>
            <a:pPr marL="0" indent="0" algn="just">
              <a:buNone/>
            </a:pPr>
            <a:r>
              <a:rPr lang="vi-VN" sz="3200" b="1" dirty="0"/>
              <a:t>Layout website dạng lưới kết hợp </a:t>
            </a:r>
            <a:r>
              <a:rPr lang="vi-VN" sz="3200" b="1" dirty="0" smtClean="0"/>
              <a:t>thẻ</a:t>
            </a:r>
            <a:endParaRPr lang="en-US" sz="3200" b="1" dirty="0" smtClean="0"/>
          </a:p>
          <a:p>
            <a:pPr marL="0" indent="0">
              <a:buNone/>
            </a:pPr>
            <a:r>
              <a:rPr lang="en-US" sz="3200" dirty="0" err="1"/>
              <a:t>Khi</a:t>
            </a:r>
            <a:r>
              <a:rPr lang="en-US" sz="3200" dirty="0"/>
              <a:t> </a:t>
            </a:r>
            <a:r>
              <a:rPr lang="en-US" sz="3200" dirty="0" err="1"/>
              <a:t>nào</a:t>
            </a:r>
            <a:r>
              <a:rPr lang="en-US" sz="3200" dirty="0"/>
              <a:t> </a:t>
            </a:r>
            <a:r>
              <a:rPr lang="en-US" sz="3200" dirty="0" err="1"/>
              <a:t>sử</a:t>
            </a:r>
            <a:r>
              <a:rPr lang="en-US" sz="3200" dirty="0"/>
              <a:t> </a:t>
            </a:r>
            <a:r>
              <a:rPr lang="en-US" sz="3200" dirty="0" err="1"/>
              <a:t>dụng</a:t>
            </a:r>
            <a:r>
              <a:rPr lang="en-US" sz="3200" dirty="0"/>
              <a:t> </a:t>
            </a:r>
            <a:r>
              <a:rPr lang="en-US" sz="3200" dirty="0" err="1"/>
              <a:t>bố</a:t>
            </a:r>
            <a:r>
              <a:rPr lang="en-US" sz="3200" dirty="0"/>
              <a:t> </a:t>
            </a:r>
            <a:r>
              <a:rPr lang="en-US" sz="3200" dirty="0" err="1"/>
              <a:t>cục</a:t>
            </a:r>
            <a:r>
              <a:rPr lang="en-US" sz="3200" dirty="0"/>
              <a:t> </a:t>
            </a:r>
            <a:r>
              <a:rPr lang="en-US" sz="3200" dirty="0" err="1"/>
              <a:t>dạng</a:t>
            </a:r>
            <a:r>
              <a:rPr lang="en-US" sz="3200" dirty="0"/>
              <a:t> </a:t>
            </a:r>
            <a:r>
              <a:rPr lang="en-US" sz="3200" dirty="0" err="1"/>
              <a:t>lưới</a:t>
            </a:r>
            <a:r>
              <a:rPr lang="en-US" sz="3200" dirty="0"/>
              <a:t> </a:t>
            </a:r>
            <a:r>
              <a:rPr lang="en-US" sz="3200" dirty="0" err="1"/>
              <a:t>kết</a:t>
            </a:r>
            <a:r>
              <a:rPr lang="en-US" sz="3200" dirty="0"/>
              <a:t> </a:t>
            </a:r>
            <a:r>
              <a:rPr lang="en-US" sz="3200" dirty="0" err="1"/>
              <a:t>hợp</a:t>
            </a:r>
            <a:r>
              <a:rPr lang="en-US" sz="3200" dirty="0"/>
              <a:t> </a:t>
            </a:r>
            <a:r>
              <a:rPr lang="en-US" sz="3200" dirty="0" err="1"/>
              <a:t>thẻ</a:t>
            </a:r>
            <a:r>
              <a:rPr lang="en-US" sz="3200" dirty="0"/>
              <a:t>:</a:t>
            </a:r>
          </a:p>
          <a:p>
            <a:pPr lvl="0"/>
            <a:r>
              <a:rPr lang="en-US" sz="3200" dirty="0" err="1"/>
              <a:t>Các</a:t>
            </a:r>
            <a:r>
              <a:rPr lang="en-US" sz="3200" dirty="0"/>
              <a:t> </a:t>
            </a:r>
            <a:r>
              <a:rPr lang="en-US" sz="3200" dirty="0" err="1"/>
              <a:t>trang</a:t>
            </a:r>
            <a:r>
              <a:rPr lang="en-US" sz="3200" dirty="0"/>
              <a:t> </a:t>
            </a:r>
            <a:r>
              <a:rPr lang="en-US" sz="3200" dirty="0" err="1"/>
              <a:t>lưu</a:t>
            </a:r>
            <a:r>
              <a:rPr lang="en-US" sz="3200" dirty="0"/>
              <a:t> </a:t>
            </a:r>
            <a:r>
              <a:rPr lang="en-US" sz="3200" dirty="0" err="1"/>
              <a:t>trữ</a:t>
            </a:r>
            <a:r>
              <a:rPr lang="en-US" sz="3200" dirty="0"/>
              <a:t>.</a:t>
            </a:r>
          </a:p>
          <a:p>
            <a:pPr lvl="0"/>
            <a:r>
              <a:rPr lang="en-US" sz="3200" dirty="0"/>
              <a:t>Website </a:t>
            </a:r>
            <a:r>
              <a:rPr lang="en-US" sz="3200" dirty="0" err="1"/>
              <a:t>trưng</a:t>
            </a:r>
            <a:r>
              <a:rPr lang="en-US" sz="3200" dirty="0"/>
              <a:t> </a:t>
            </a:r>
            <a:r>
              <a:rPr lang="en-US" sz="3200" dirty="0" err="1"/>
              <a:t>bày</a:t>
            </a:r>
            <a:r>
              <a:rPr lang="en-US" sz="3200" dirty="0"/>
              <a:t> media.</a:t>
            </a:r>
          </a:p>
          <a:p>
            <a:pPr lvl="0"/>
            <a:r>
              <a:rPr lang="en-US" sz="3200" dirty="0"/>
              <a:t>Blog </a:t>
            </a:r>
            <a:r>
              <a:rPr lang="en-US" sz="3200" dirty="0" err="1"/>
              <a:t>cá</a:t>
            </a:r>
            <a:r>
              <a:rPr lang="en-US" sz="3200" dirty="0"/>
              <a:t> </a:t>
            </a:r>
            <a:r>
              <a:rPr lang="en-US" sz="3200" dirty="0" err="1" smtClean="0"/>
              <a:t>nhân</a:t>
            </a:r>
            <a:r>
              <a:rPr lang="en-US" sz="3200" dirty="0" smtClean="0"/>
              <a:t>.</a:t>
            </a:r>
          </a:p>
          <a:p>
            <a:pPr lvl="0"/>
            <a:r>
              <a:rPr lang="en-US" sz="3200" dirty="0" smtClean="0"/>
              <a:t>Website </a:t>
            </a:r>
            <a:r>
              <a:rPr lang="en-US" sz="3200" dirty="0" err="1" smtClean="0"/>
              <a:t>bán</a:t>
            </a:r>
            <a:r>
              <a:rPr lang="en-US" sz="3200" dirty="0" smtClean="0"/>
              <a:t> </a:t>
            </a:r>
            <a:r>
              <a:rPr lang="en-US" sz="3200" dirty="0" err="1" smtClean="0"/>
              <a:t>hàng</a:t>
            </a:r>
            <a:endParaRPr lang="en-US" sz="3200" dirty="0"/>
          </a:p>
          <a:p>
            <a:pPr marL="0" indent="0">
              <a:buNone/>
            </a:pPr>
            <a:r>
              <a:rPr lang="vi-VN" sz="3200" dirty="0"/>
              <a:t/>
            </a:r>
            <a:br>
              <a:rPr lang="vi-VN" sz="3200" dirty="0"/>
            </a:br>
            <a:endParaRPr lang="vi-VN" sz="3200" b="1" dirty="0"/>
          </a:p>
        </p:txBody>
      </p:sp>
      <p:sp>
        <p:nvSpPr>
          <p:cNvPr id="4" name="Footer Placeholder 3"/>
          <p:cNvSpPr>
            <a:spLocks noGrp="1"/>
          </p:cNvSpPr>
          <p:nvPr>
            <p:ph type="ftr" sz="quarter" idx="10"/>
          </p:nvPr>
        </p:nvSpPr>
        <p:spPr/>
        <p:txBody>
          <a:bodyPr/>
          <a:lstStyle/>
          <a:p>
            <a:pPr>
              <a:defRPr/>
            </a:pPr>
            <a:r>
              <a:rPr lang="en-US" smtClean="0"/>
              <a:t> </a:t>
            </a:r>
            <a:endParaRPr lang="en-US"/>
          </a:p>
        </p:txBody>
      </p:sp>
      <p:sp>
        <p:nvSpPr>
          <p:cNvPr id="5" name="Slide Number Placeholder 4"/>
          <p:cNvSpPr>
            <a:spLocks noGrp="1"/>
          </p:cNvSpPr>
          <p:nvPr>
            <p:ph type="sldNum" sz="quarter" idx="11"/>
          </p:nvPr>
        </p:nvSpPr>
        <p:spPr/>
        <p:txBody>
          <a:bodyPr/>
          <a:lstStyle/>
          <a:p>
            <a:pPr>
              <a:defRPr/>
            </a:pPr>
            <a:fld id="{B4886EA3-A5D4-4B9B-A42F-4A0B83D89264}" type="slidenum">
              <a:rPr lang="en-US" altLang="en-US" smtClean="0"/>
              <a:pPr>
                <a:defRPr/>
              </a:pPr>
              <a:t>21</a:t>
            </a:fld>
            <a:endParaRPr lang="en-US" altLang="en-US"/>
          </a:p>
        </p:txBody>
      </p:sp>
    </p:spTree>
    <p:extLst>
      <p:ext uri="{BB962C8B-B14F-4D97-AF65-F5344CB8AC3E}">
        <p14:creationId xmlns:p14="http://schemas.microsoft.com/office/powerpoint/2010/main" val="79886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err="1" smtClean="0">
                <a:solidFill>
                  <a:srgbClr val="0033CC"/>
                </a:solidFill>
              </a:rPr>
              <a:t>Bài</a:t>
            </a:r>
            <a:r>
              <a:rPr lang="en-US" sz="3200" b="1" dirty="0" smtClean="0">
                <a:solidFill>
                  <a:srgbClr val="0033CC"/>
                </a:solidFill>
              </a:rPr>
              <a:t> </a:t>
            </a:r>
            <a:r>
              <a:rPr lang="en-US" sz="3200" b="1" dirty="0" err="1" smtClean="0">
                <a:solidFill>
                  <a:srgbClr val="0033CC"/>
                </a:solidFill>
              </a:rPr>
              <a:t>tập</a:t>
            </a:r>
            <a:r>
              <a:rPr lang="en-US" sz="3200" b="1" dirty="0" smtClean="0">
                <a:solidFill>
                  <a:srgbClr val="0033CC"/>
                </a:solidFill>
              </a:rPr>
              <a:t>: </a:t>
            </a:r>
            <a:r>
              <a:rPr lang="en-US" sz="3200" b="1" dirty="0" err="1" smtClean="0">
                <a:solidFill>
                  <a:srgbClr val="0033CC"/>
                </a:solidFill>
              </a:rPr>
              <a:t>Xây</a:t>
            </a:r>
            <a:r>
              <a:rPr lang="en-US" sz="3200" b="1" dirty="0" smtClean="0">
                <a:solidFill>
                  <a:srgbClr val="0033CC"/>
                </a:solidFill>
              </a:rPr>
              <a:t> </a:t>
            </a:r>
            <a:r>
              <a:rPr lang="en-US" sz="3200" b="1" dirty="0" err="1" smtClean="0">
                <a:solidFill>
                  <a:srgbClr val="0033CC"/>
                </a:solidFill>
              </a:rPr>
              <a:t>dựng</a:t>
            </a:r>
            <a:r>
              <a:rPr lang="en-US" sz="3200" b="1" dirty="0" smtClean="0">
                <a:solidFill>
                  <a:srgbClr val="0033CC"/>
                </a:solidFill>
              </a:rPr>
              <a:t> Layout </a:t>
            </a:r>
            <a:r>
              <a:rPr lang="en-US" sz="3200" b="1" dirty="0" err="1" smtClean="0">
                <a:solidFill>
                  <a:srgbClr val="0033CC"/>
                </a:solidFill>
              </a:rPr>
              <a:t>theo</a:t>
            </a:r>
            <a:r>
              <a:rPr lang="en-US" sz="3200" b="1" dirty="0" smtClean="0">
                <a:solidFill>
                  <a:srgbClr val="0033CC"/>
                </a:solidFill>
              </a:rPr>
              <a:t> </a:t>
            </a:r>
            <a:r>
              <a:rPr lang="en-US" sz="3200" b="1" dirty="0" err="1" smtClean="0">
                <a:solidFill>
                  <a:srgbClr val="0033CC"/>
                </a:solidFill>
              </a:rPr>
              <a:t>dạng</a:t>
            </a:r>
            <a:r>
              <a:rPr lang="en-US" sz="3200" b="1" dirty="0" smtClean="0">
                <a:solidFill>
                  <a:srgbClr val="0033CC"/>
                </a:solidFill>
              </a:rPr>
              <a:t> </a:t>
            </a:r>
            <a:r>
              <a:rPr lang="en-US" sz="3200" b="1" dirty="0" err="1" smtClean="0">
                <a:solidFill>
                  <a:srgbClr val="0033CC"/>
                </a:solidFill>
              </a:rPr>
              <a:t>sau</a:t>
            </a:r>
            <a:endParaRPr lang="vi-VN" sz="3200" dirty="0">
              <a:solidFill>
                <a:srgbClr val="0000CC"/>
              </a:solidFill>
            </a:endParaRPr>
          </a:p>
        </p:txBody>
      </p:sp>
      <p:sp>
        <p:nvSpPr>
          <p:cNvPr id="3" name="Content Placeholder 2"/>
          <p:cNvSpPr>
            <a:spLocks noGrp="1"/>
          </p:cNvSpPr>
          <p:nvPr>
            <p:ph idx="1"/>
          </p:nvPr>
        </p:nvSpPr>
        <p:spPr>
          <a:xfrm>
            <a:off x="457200" y="1219200"/>
            <a:ext cx="8382000" cy="5105400"/>
          </a:xfrm>
        </p:spPr>
        <p:txBody>
          <a:bodyPr/>
          <a:lstStyle/>
          <a:p>
            <a:pPr marL="0" indent="355600" algn="just">
              <a:lnSpc>
                <a:spcPts val="3840"/>
              </a:lnSpc>
              <a:spcBef>
                <a:spcPts val="600"/>
              </a:spcBef>
              <a:buNone/>
            </a:pPr>
            <a:r>
              <a:rPr lang="en-US" b="1" dirty="0" err="1"/>
              <a:t>Bố</a:t>
            </a:r>
            <a:r>
              <a:rPr lang="en-US" b="1" dirty="0"/>
              <a:t> </a:t>
            </a:r>
            <a:r>
              <a:rPr lang="en-US" b="1" dirty="0" err="1"/>
              <a:t>cục</a:t>
            </a:r>
            <a:r>
              <a:rPr lang="en-US" b="1" dirty="0"/>
              <a:t> website </a:t>
            </a:r>
            <a:r>
              <a:rPr lang="en-US" b="1" dirty="0" err="1"/>
              <a:t>một</a:t>
            </a:r>
            <a:r>
              <a:rPr lang="en-US" b="1" dirty="0"/>
              <a:t> </a:t>
            </a:r>
            <a:r>
              <a:rPr lang="en-US" b="1" dirty="0" err="1" smtClean="0"/>
              <a:t>cột</a:t>
            </a:r>
            <a:endParaRPr lang="en-US" b="1" dirty="0" smtClean="0"/>
          </a:p>
        </p:txBody>
      </p:sp>
      <p:sp>
        <p:nvSpPr>
          <p:cNvPr id="4" name="Footer Placeholder 3"/>
          <p:cNvSpPr>
            <a:spLocks noGrp="1"/>
          </p:cNvSpPr>
          <p:nvPr>
            <p:ph type="ftr" sz="quarter" idx="10"/>
          </p:nvPr>
        </p:nvSpPr>
        <p:spPr/>
        <p:txBody>
          <a:bodyPr/>
          <a:lstStyle/>
          <a:p>
            <a:pPr>
              <a:defRPr/>
            </a:pPr>
            <a:r>
              <a:rPr lang="en-US" smtClean="0"/>
              <a:t> </a:t>
            </a:r>
            <a:endParaRPr lang="en-US"/>
          </a:p>
        </p:txBody>
      </p:sp>
      <p:sp>
        <p:nvSpPr>
          <p:cNvPr id="5" name="Slide Number Placeholder 4"/>
          <p:cNvSpPr>
            <a:spLocks noGrp="1"/>
          </p:cNvSpPr>
          <p:nvPr>
            <p:ph type="sldNum" sz="quarter" idx="11"/>
          </p:nvPr>
        </p:nvSpPr>
        <p:spPr/>
        <p:txBody>
          <a:bodyPr/>
          <a:lstStyle/>
          <a:p>
            <a:pPr>
              <a:defRPr/>
            </a:pPr>
            <a:fld id="{B4886EA3-A5D4-4B9B-A42F-4A0B83D89264}" type="slidenum">
              <a:rPr lang="en-US" altLang="en-US" smtClean="0"/>
              <a:pPr>
                <a:defRPr/>
              </a:pPr>
              <a:t>22</a:t>
            </a:fld>
            <a:endParaRPr lang="en-US" altLang="en-US"/>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499" t="7778"/>
          <a:stretch/>
        </p:blipFill>
        <p:spPr>
          <a:xfrm>
            <a:off x="629760" y="1113430"/>
            <a:ext cx="3485040" cy="5396553"/>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4445"/>
          <a:stretch/>
        </p:blipFill>
        <p:spPr>
          <a:xfrm>
            <a:off x="4804941" y="1113430"/>
            <a:ext cx="3348459" cy="5396553"/>
          </a:xfrm>
          <a:prstGeom prst="rect">
            <a:avLst/>
          </a:prstGeom>
        </p:spPr>
      </p:pic>
    </p:spTree>
    <p:extLst>
      <p:ext uri="{BB962C8B-B14F-4D97-AF65-F5344CB8AC3E}">
        <p14:creationId xmlns:p14="http://schemas.microsoft.com/office/powerpoint/2010/main" val="2691281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err="1">
                <a:solidFill>
                  <a:srgbClr val="0033CC"/>
                </a:solidFill>
              </a:rPr>
              <a:t>Bài</a:t>
            </a:r>
            <a:r>
              <a:rPr lang="en-US" sz="3200" b="1" dirty="0">
                <a:solidFill>
                  <a:srgbClr val="0033CC"/>
                </a:solidFill>
              </a:rPr>
              <a:t> </a:t>
            </a:r>
            <a:r>
              <a:rPr lang="en-US" sz="3200" b="1" dirty="0" err="1">
                <a:solidFill>
                  <a:srgbClr val="0033CC"/>
                </a:solidFill>
              </a:rPr>
              <a:t>tập</a:t>
            </a:r>
            <a:r>
              <a:rPr lang="en-US" sz="3200" b="1" dirty="0">
                <a:solidFill>
                  <a:srgbClr val="0033CC"/>
                </a:solidFill>
              </a:rPr>
              <a:t>: </a:t>
            </a:r>
            <a:r>
              <a:rPr lang="en-US" sz="3200" b="1" dirty="0" err="1">
                <a:solidFill>
                  <a:srgbClr val="0033CC"/>
                </a:solidFill>
              </a:rPr>
              <a:t>Xây</a:t>
            </a:r>
            <a:r>
              <a:rPr lang="en-US" sz="3200" b="1" dirty="0">
                <a:solidFill>
                  <a:srgbClr val="0033CC"/>
                </a:solidFill>
              </a:rPr>
              <a:t> </a:t>
            </a:r>
            <a:r>
              <a:rPr lang="en-US" sz="3200" b="1" dirty="0" err="1">
                <a:solidFill>
                  <a:srgbClr val="0033CC"/>
                </a:solidFill>
              </a:rPr>
              <a:t>dựng</a:t>
            </a:r>
            <a:r>
              <a:rPr lang="en-US" sz="3200" b="1" dirty="0">
                <a:solidFill>
                  <a:srgbClr val="0033CC"/>
                </a:solidFill>
              </a:rPr>
              <a:t> Layout </a:t>
            </a:r>
            <a:r>
              <a:rPr lang="en-US" sz="3200" b="1" dirty="0" err="1">
                <a:solidFill>
                  <a:srgbClr val="0033CC"/>
                </a:solidFill>
              </a:rPr>
              <a:t>theo</a:t>
            </a:r>
            <a:r>
              <a:rPr lang="en-US" sz="3200" b="1" dirty="0">
                <a:solidFill>
                  <a:srgbClr val="0033CC"/>
                </a:solidFill>
              </a:rPr>
              <a:t> </a:t>
            </a:r>
            <a:r>
              <a:rPr lang="en-US" sz="3200" b="1" dirty="0" err="1">
                <a:solidFill>
                  <a:srgbClr val="0033CC"/>
                </a:solidFill>
              </a:rPr>
              <a:t>dạng</a:t>
            </a:r>
            <a:r>
              <a:rPr lang="en-US" sz="3200" b="1" dirty="0">
                <a:solidFill>
                  <a:srgbClr val="0033CC"/>
                </a:solidFill>
              </a:rPr>
              <a:t> </a:t>
            </a:r>
            <a:r>
              <a:rPr lang="en-US" sz="3200" b="1" dirty="0" err="1">
                <a:solidFill>
                  <a:srgbClr val="0033CC"/>
                </a:solidFill>
              </a:rPr>
              <a:t>sau</a:t>
            </a:r>
            <a:endParaRPr lang="en-US" sz="3200" dirty="0">
              <a:solidFill>
                <a:srgbClr val="0033CC"/>
              </a:solidFill>
            </a:endParaRPr>
          </a:p>
        </p:txBody>
      </p:sp>
      <p:sp>
        <p:nvSpPr>
          <p:cNvPr id="4" name="Footer Placeholder 3"/>
          <p:cNvSpPr>
            <a:spLocks noGrp="1"/>
          </p:cNvSpPr>
          <p:nvPr>
            <p:ph type="ftr" sz="quarter" idx="10"/>
          </p:nvPr>
        </p:nvSpPr>
        <p:spPr/>
        <p:txBody>
          <a:bodyPr/>
          <a:lstStyle/>
          <a:p>
            <a:pPr>
              <a:defRPr/>
            </a:pPr>
            <a:r>
              <a:rPr lang="en-US" smtClean="0"/>
              <a:t> </a:t>
            </a:r>
            <a:endParaRPr lang="en-US"/>
          </a:p>
        </p:txBody>
      </p:sp>
      <p:sp>
        <p:nvSpPr>
          <p:cNvPr id="5" name="Slide Number Placeholder 4"/>
          <p:cNvSpPr>
            <a:spLocks noGrp="1"/>
          </p:cNvSpPr>
          <p:nvPr>
            <p:ph type="sldNum" sz="quarter" idx="11"/>
          </p:nvPr>
        </p:nvSpPr>
        <p:spPr/>
        <p:txBody>
          <a:bodyPr/>
          <a:lstStyle/>
          <a:p>
            <a:pPr>
              <a:defRPr/>
            </a:pPr>
            <a:fld id="{B4886EA3-A5D4-4B9B-A42F-4A0B83D89264}" type="slidenum">
              <a:rPr lang="en-US" altLang="en-US" smtClean="0"/>
              <a:pPr>
                <a:defRPr/>
              </a:pPr>
              <a:t>23</a:t>
            </a:fld>
            <a:endParaRPr lang="en-US" altLang="en-US"/>
          </a:p>
        </p:txBody>
      </p:sp>
      <p:sp>
        <p:nvSpPr>
          <p:cNvPr id="3" name="Content Placeholder 2"/>
          <p:cNvSpPr>
            <a:spLocks noGrp="1"/>
          </p:cNvSpPr>
          <p:nvPr>
            <p:ph idx="1"/>
          </p:nvPr>
        </p:nvSpPr>
        <p:spPr/>
        <p:txBody>
          <a:bodyPr/>
          <a:lstStyle/>
          <a:p>
            <a:endParaRPr lang="en-US"/>
          </a:p>
        </p:txBody>
      </p:sp>
      <p:pic>
        <p:nvPicPr>
          <p:cNvPr id="6" name="Picture 5"/>
          <p:cNvPicPr>
            <a:picLocks noChangeAspect="1"/>
          </p:cNvPicPr>
          <p:nvPr/>
        </p:nvPicPr>
        <p:blipFill rotWithShape="1">
          <a:blip r:embed="rId2"/>
          <a:srcRect l="14275" t="25000" r="33602" b="22917"/>
          <a:stretch/>
        </p:blipFill>
        <p:spPr>
          <a:xfrm>
            <a:off x="304800" y="1177118"/>
            <a:ext cx="8484337" cy="4766481"/>
          </a:xfrm>
          <a:prstGeom prst="rect">
            <a:avLst/>
          </a:prstGeom>
        </p:spPr>
      </p:pic>
    </p:spTree>
    <p:extLst>
      <p:ext uri="{BB962C8B-B14F-4D97-AF65-F5344CB8AC3E}">
        <p14:creationId xmlns:p14="http://schemas.microsoft.com/office/powerpoint/2010/main" val="30686377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sz="3200" b="1" dirty="0" smtClean="0">
                <a:solidFill>
                  <a:srgbClr val="0033CC"/>
                </a:solidFill>
              </a:rPr>
              <a:t>Các dạng layout phổ biến</a:t>
            </a:r>
            <a:endParaRPr lang="vi-VN" sz="3200" dirty="0">
              <a:solidFill>
                <a:srgbClr val="0000CC"/>
              </a:solidFill>
            </a:endParaRPr>
          </a:p>
        </p:txBody>
      </p:sp>
      <p:sp>
        <p:nvSpPr>
          <p:cNvPr id="3" name="Content Placeholder 2"/>
          <p:cNvSpPr>
            <a:spLocks noGrp="1"/>
          </p:cNvSpPr>
          <p:nvPr>
            <p:ph idx="1"/>
          </p:nvPr>
        </p:nvSpPr>
        <p:spPr>
          <a:xfrm>
            <a:off x="457200" y="1219200"/>
            <a:ext cx="8382000" cy="5105400"/>
          </a:xfrm>
        </p:spPr>
        <p:txBody>
          <a:bodyPr/>
          <a:lstStyle/>
          <a:p>
            <a:pPr marL="0" indent="0" algn="just">
              <a:buNone/>
            </a:pPr>
            <a:r>
              <a:rPr lang="vi-VN" sz="2800" b="1" dirty="0"/>
              <a:t>Layout website bất đối xứng</a:t>
            </a:r>
          </a:p>
          <a:p>
            <a:pPr algn="just"/>
            <a:r>
              <a:rPr lang="vi-VN" sz="2800" dirty="0" smtClean="0"/>
              <a:t>Các phần </a:t>
            </a:r>
            <a:r>
              <a:rPr lang="vi-VN" sz="2800" dirty="0"/>
              <a:t>tử được bố trí không đồng đều về kích cỡ và không gian - hay nói đơn giản hơn là không đối xứng. </a:t>
            </a:r>
            <a:endParaRPr lang="en-US" sz="2800" dirty="0" smtClean="0"/>
          </a:p>
          <a:p>
            <a:pPr algn="just"/>
            <a:r>
              <a:rPr lang="vi-VN" sz="2800" dirty="0" smtClean="0"/>
              <a:t>Bất đối </a:t>
            </a:r>
            <a:r>
              <a:rPr lang="vi-VN" sz="2800" dirty="0"/>
              <a:t>xứng không đồng nghĩa với bừa bộn</a:t>
            </a:r>
            <a:r>
              <a:rPr lang="vi-VN" sz="2800" dirty="0" smtClean="0"/>
              <a:t>.</a:t>
            </a:r>
            <a:endParaRPr lang="en-US" sz="2800" dirty="0" smtClean="0"/>
          </a:p>
          <a:p>
            <a:pPr algn="just"/>
            <a:r>
              <a:rPr lang="vi-VN" sz="2800" dirty="0"/>
              <a:t>layout website phi truyền thống này thường chuyên về lĩnh vực nghệ thuật, </a:t>
            </a:r>
            <a:r>
              <a:rPr lang="vi-VN" sz="2800" dirty="0" smtClean="0"/>
              <a:t>hoặc </a:t>
            </a:r>
            <a:r>
              <a:rPr lang="vi-VN" sz="2800" dirty="0"/>
              <a:t>muốn quảng cáo một sản phẩm hay ý tưởng mang tính cách tân, táo </a:t>
            </a:r>
            <a:r>
              <a:rPr lang="vi-VN" sz="2800" dirty="0" smtClean="0"/>
              <a:t>bạo…</a:t>
            </a:r>
            <a:endParaRPr lang="vi-VN" sz="2800" dirty="0"/>
          </a:p>
          <a:p>
            <a:pPr marL="0" indent="0" algn="just">
              <a:buNone/>
            </a:pPr>
            <a:r>
              <a:rPr lang="vi-VN" sz="2800" dirty="0"/>
              <a:t/>
            </a:r>
            <a:br>
              <a:rPr lang="vi-VN" sz="2800" dirty="0"/>
            </a:br>
            <a:endParaRPr lang="vi-VN" sz="2800" b="1" dirty="0"/>
          </a:p>
        </p:txBody>
      </p:sp>
      <p:sp>
        <p:nvSpPr>
          <p:cNvPr id="4" name="Footer Placeholder 3"/>
          <p:cNvSpPr>
            <a:spLocks noGrp="1"/>
          </p:cNvSpPr>
          <p:nvPr>
            <p:ph type="ftr" sz="quarter" idx="10"/>
          </p:nvPr>
        </p:nvSpPr>
        <p:spPr/>
        <p:txBody>
          <a:bodyPr/>
          <a:lstStyle/>
          <a:p>
            <a:pPr>
              <a:defRPr/>
            </a:pPr>
            <a:r>
              <a:rPr lang="en-US" smtClean="0"/>
              <a:t> </a:t>
            </a:r>
            <a:endParaRPr lang="en-US"/>
          </a:p>
        </p:txBody>
      </p:sp>
      <p:sp>
        <p:nvSpPr>
          <p:cNvPr id="5" name="Slide Number Placeholder 4"/>
          <p:cNvSpPr>
            <a:spLocks noGrp="1"/>
          </p:cNvSpPr>
          <p:nvPr>
            <p:ph type="sldNum" sz="quarter" idx="11"/>
          </p:nvPr>
        </p:nvSpPr>
        <p:spPr/>
        <p:txBody>
          <a:bodyPr/>
          <a:lstStyle/>
          <a:p>
            <a:pPr>
              <a:defRPr/>
            </a:pPr>
            <a:fld id="{B4886EA3-A5D4-4B9B-A42F-4A0B83D89264}" type="slidenum">
              <a:rPr lang="en-US" altLang="en-US" smtClean="0"/>
              <a:pPr>
                <a:defRPr/>
              </a:pPr>
              <a:t>24</a:t>
            </a:fld>
            <a:endParaRPr lang="en-US" altLang="en-US"/>
          </a:p>
        </p:txBody>
      </p:sp>
    </p:spTree>
    <p:extLst>
      <p:ext uri="{BB962C8B-B14F-4D97-AF65-F5344CB8AC3E}">
        <p14:creationId xmlns:p14="http://schemas.microsoft.com/office/powerpoint/2010/main" val="2675996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sz="3200" b="1" dirty="0" smtClean="0">
                <a:solidFill>
                  <a:srgbClr val="0033CC"/>
                </a:solidFill>
              </a:rPr>
              <a:t>Các dạng layout phổ biến</a:t>
            </a:r>
            <a:endParaRPr lang="vi-VN" sz="3200" dirty="0">
              <a:solidFill>
                <a:srgbClr val="0000CC"/>
              </a:solidFill>
            </a:endParaRPr>
          </a:p>
        </p:txBody>
      </p:sp>
      <p:sp>
        <p:nvSpPr>
          <p:cNvPr id="3" name="Content Placeholder 2"/>
          <p:cNvSpPr>
            <a:spLocks noGrp="1"/>
          </p:cNvSpPr>
          <p:nvPr>
            <p:ph idx="1"/>
          </p:nvPr>
        </p:nvSpPr>
        <p:spPr>
          <a:xfrm>
            <a:off x="457200" y="1219200"/>
            <a:ext cx="8382000" cy="5105400"/>
          </a:xfrm>
        </p:spPr>
        <p:txBody>
          <a:bodyPr/>
          <a:lstStyle/>
          <a:p>
            <a:pPr marL="0" indent="0" algn="just">
              <a:buNone/>
            </a:pPr>
            <a:r>
              <a:rPr lang="vi-VN" sz="2800" b="1" dirty="0"/>
              <a:t>Layout website bất đối xứng</a:t>
            </a:r>
          </a:p>
          <a:p>
            <a:pPr marL="0" indent="0" algn="just">
              <a:buNone/>
            </a:pPr>
            <a:r>
              <a:rPr lang="vi-VN" sz="2800" dirty="0"/>
              <a:t/>
            </a:r>
            <a:br>
              <a:rPr lang="vi-VN" sz="2800" dirty="0"/>
            </a:br>
            <a:endParaRPr lang="vi-VN" sz="2800" b="1" dirty="0"/>
          </a:p>
        </p:txBody>
      </p:sp>
      <p:sp>
        <p:nvSpPr>
          <p:cNvPr id="4" name="Footer Placeholder 3"/>
          <p:cNvSpPr>
            <a:spLocks noGrp="1"/>
          </p:cNvSpPr>
          <p:nvPr>
            <p:ph type="ftr" sz="quarter" idx="10"/>
          </p:nvPr>
        </p:nvSpPr>
        <p:spPr/>
        <p:txBody>
          <a:bodyPr/>
          <a:lstStyle/>
          <a:p>
            <a:pPr>
              <a:defRPr/>
            </a:pPr>
            <a:r>
              <a:rPr lang="en-US" smtClean="0"/>
              <a:t> </a:t>
            </a:r>
            <a:endParaRPr lang="en-US"/>
          </a:p>
        </p:txBody>
      </p:sp>
      <p:sp>
        <p:nvSpPr>
          <p:cNvPr id="5" name="Slide Number Placeholder 4"/>
          <p:cNvSpPr>
            <a:spLocks noGrp="1"/>
          </p:cNvSpPr>
          <p:nvPr>
            <p:ph type="sldNum" sz="quarter" idx="11"/>
          </p:nvPr>
        </p:nvSpPr>
        <p:spPr/>
        <p:txBody>
          <a:bodyPr/>
          <a:lstStyle/>
          <a:p>
            <a:pPr>
              <a:defRPr/>
            </a:pPr>
            <a:fld id="{B4886EA3-A5D4-4B9B-A42F-4A0B83D89264}" type="slidenum">
              <a:rPr lang="en-US" altLang="en-US" smtClean="0"/>
              <a:pPr>
                <a:defRPr/>
              </a:pPr>
              <a:t>25</a:t>
            </a:fld>
            <a:endParaRPr lang="en-US" altLang="en-US"/>
          </a:p>
        </p:txBody>
      </p:sp>
      <p:pic>
        <p:nvPicPr>
          <p:cNvPr id="1026" name="Picture 2" descr="Layout website bất đối xứng"/>
          <p:cNvPicPr>
            <a:picLocks noChangeAspect="1" noChangeArrowheads="1"/>
          </p:cNvPicPr>
          <p:nvPr/>
        </p:nvPicPr>
        <p:blipFill rotWithShape="1">
          <a:blip r:embed="rId2">
            <a:extLst>
              <a:ext uri="{28A0092B-C50C-407E-A947-70E740481C1C}">
                <a14:useLocalDpi xmlns:a14="http://schemas.microsoft.com/office/drawing/2010/main" val="0"/>
              </a:ext>
            </a:extLst>
          </a:blip>
          <a:srcRect t="13695"/>
          <a:stretch/>
        </p:blipFill>
        <p:spPr bwMode="auto">
          <a:xfrm>
            <a:off x="609600" y="1905000"/>
            <a:ext cx="7620000" cy="4110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666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sz="3200" b="1" dirty="0" smtClean="0">
                <a:solidFill>
                  <a:srgbClr val="0033CC"/>
                </a:solidFill>
              </a:rPr>
              <a:t>Các dạng layout phổ biến</a:t>
            </a:r>
            <a:endParaRPr lang="vi-VN" sz="3200" dirty="0">
              <a:solidFill>
                <a:srgbClr val="0000CC"/>
              </a:solidFill>
            </a:endParaRPr>
          </a:p>
        </p:txBody>
      </p:sp>
      <p:sp>
        <p:nvSpPr>
          <p:cNvPr id="3" name="Content Placeholder 2"/>
          <p:cNvSpPr>
            <a:spLocks noGrp="1"/>
          </p:cNvSpPr>
          <p:nvPr>
            <p:ph idx="1"/>
          </p:nvPr>
        </p:nvSpPr>
        <p:spPr>
          <a:xfrm>
            <a:off x="457200" y="1219200"/>
            <a:ext cx="8382000" cy="5105400"/>
          </a:xfrm>
        </p:spPr>
        <p:txBody>
          <a:bodyPr/>
          <a:lstStyle/>
          <a:p>
            <a:pPr marL="0" indent="0" algn="just">
              <a:buNone/>
            </a:pPr>
            <a:r>
              <a:rPr lang="en-US" sz="2800" b="1" dirty="0"/>
              <a:t>website </a:t>
            </a:r>
            <a:r>
              <a:rPr lang="en-US" sz="2800" b="1" dirty="0" err="1"/>
              <a:t>có</a:t>
            </a:r>
            <a:r>
              <a:rPr lang="en-US" sz="2800" b="1" dirty="0"/>
              <a:t> </a:t>
            </a:r>
            <a:r>
              <a:rPr lang="en-US" sz="2800" b="1" dirty="0" err="1"/>
              <a:t>thanh</a:t>
            </a:r>
            <a:r>
              <a:rPr lang="en-US" sz="2800" b="1" dirty="0"/>
              <a:t> </a:t>
            </a:r>
            <a:r>
              <a:rPr lang="en-US" sz="2800" b="1" dirty="0" err="1"/>
              <a:t>bên</a:t>
            </a:r>
            <a:r>
              <a:rPr lang="en-US" sz="2800" b="1" dirty="0"/>
              <a:t> </a:t>
            </a:r>
            <a:r>
              <a:rPr lang="en-US" sz="2800" b="1" dirty="0" err="1"/>
              <a:t>cố</a:t>
            </a:r>
            <a:r>
              <a:rPr lang="en-US" sz="2800" b="1" dirty="0"/>
              <a:t> </a:t>
            </a:r>
            <a:r>
              <a:rPr lang="en-US" sz="2800" b="1" dirty="0" err="1"/>
              <a:t>định</a:t>
            </a:r>
            <a:r>
              <a:rPr lang="en-US" sz="2800" b="1" dirty="0"/>
              <a:t> (Fixed sidebar</a:t>
            </a:r>
            <a:r>
              <a:rPr lang="en-US" sz="2800" b="1" dirty="0" smtClean="0"/>
              <a:t>)</a:t>
            </a:r>
          </a:p>
          <a:p>
            <a:pPr algn="just"/>
            <a:r>
              <a:rPr lang="en-US" sz="2800" b="1" dirty="0"/>
              <a:t>Sidebar:</a:t>
            </a:r>
            <a:r>
              <a:rPr lang="en-US" sz="2800" dirty="0"/>
              <a:t> </a:t>
            </a:r>
            <a:r>
              <a:rPr lang="vi-VN" sz="2800" dirty="0"/>
              <a:t>menu, liên kết truyền thông xã hội, thông tin liên hệ hoặc bất kỳ điều gì khác mà bạn muốn khách truy cập tìm thấy dễ </a:t>
            </a:r>
            <a:r>
              <a:rPr lang="vi-VN" sz="2800" dirty="0" smtClean="0"/>
              <a:t>dàng</a:t>
            </a:r>
            <a:endParaRPr lang="en-US" sz="2800" dirty="0" smtClean="0"/>
          </a:p>
          <a:p>
            <a:pPr algn="just"/>
            <a:r>
              <a:rPr lang="vi-VN" sz="2800" dirty="0" smtClean="0"/>
              <a:t>Nằm ở </a:t>
            </a:r>
            <a:r>
              <a:rPr lang="vi-VN" sz="2800" dirty="0"/>
              <a:t>phía trên theo chiều ngang, hoặc là thanh lề trái, hoặc phải cố định, </a:t>
            </a:r>
            <a:endParaRPr lang="en-US" sz="2800" dirty="0" smtClean="0"/>
          </a:p>
          <a:p>
            <a:pPr algn="just"/>
            <a:r>
              <a:rPr lang="vi-VN" sz="2800" dirty="0" smtClean="0"/>
              <a:t>Cho phép </a:t>
            </a:r>
            <a:r>
              <a:rPr lang="vi-VN" sz="2800" dirty="0"/>
              <a:t>thanh này </a:t>
            </a:r>
            <a:r>
              <a:rPr lang="vi-VN" sz="2800" b="1" i="1" dirty="0"/>
              <a:t>liên tục hiển thị trên trang web </a:t>
            </a:r>
            <a:r>
              <a:rPr lang="vi-VN" sz="2800" dirty="0"/>
              <a:t>trong khi những nội dung còn lại sẽ di chuyển khi người dùng cuộn trang web</a:t>
            </a:r>
            <a:r>
              <a:rPr lang="vi-VN" sz="2800" dirty="0" smtClean="0"/>
              <a:t>.</a:t>
            </a:r>
            <a:endParaRPr lang="en-US" sz="2800" dirty="0" smtClean="0"/>
          </a:p>
          <a:p>
            <a:pPr algn="just"/>
            <a:r>
              <a:rPr lang="en-US" sz="2800" dirty="0">
                <a:hlinkClick r:id="rId2"/>
              </a:rPr>
              <a:t>https://mikotech.vn/bo-cuc-website</a:t>
            </a:r>
            <a:r>
              <a:rPr lang="en-US" sz="2800" dirty="0" smtClean="0">
                <a:hlinkClick r:id="rId2"/>
              </a:rPr>
              <a:t>/</a:t>
            </a:r>
            <a:endParaRPr lang="en-US" sz="2800" dirty="0" smtClean="0"/>
          </a:p>
          <a:p>
            <a:pPr marL="0" indent="0" algn="just">
              <a:buNone/>
            </a:pPr>
            <a:endParaRPr lang="en-US" sz="2800" dirty="0" smtClean="0"/>
          </a:p>
          <a:p>
            <a:pPr algn="just"/>
            <a:endParaRPr lang="en-US" sz="2800" dirty="0" smtClean="0"/>
          </a:p>
        </p:txBody>
      </p:sp>
      <p:sp>
        <p:nvSpPr>
          <p:cNvPr id="4" name="Footer Placeholder 3"/>
          <p:cNvSpPr>
            <a:spLocks noGrp="1"/>
          </p:cNvSpPr>
          <p:nvPr>
            <p:ph type="ftr" sz="quarter" idx="10"/>
          </p:nvPr>
        </p:nvSpPr>
        <p:spPr/>
        <p:txBody>
          <a:bodyPr/>
          <a:lstStyle/>
          <a:p>
            <a:pPr>
              <a:defRPr/>
            </a:pPr>
            <a:r>
              <a:rPr lang="en-US" smtClean="0"/>
              <a:t> </a:t>
            </a:r>
            <a:endParaRPr lang="en-US"/>
          </a:p>
        </p:txBody>
      </p:sp>
      <p:sp>
        <p:nvSpPr>
          <p:cNvPr id="5" name="Slide Number Placeholder 4"/>
          <p:cNvSpPr>
            <a:spLocks noGrp="1"/>
          </p:cNvSpPr>
          <p:nvPr>
            <p:ph type="sldNum" sz="quarter" idx="11"/>
          </p:nvPr>
        </p:nvSpPr>
        <p:spPr/>
        <p:txBody>
          <a:bodyPr/>
          <a:lstStyle/>
          <a:p>
            <a:pPr>
              <a:defRPr/>
            </a:pPr>
            <a:fld id="{B4886EA3-A5D4-4B9B-A42F-4A0B83D89264}" type="slidenum">
              <a:rPr lang="en-US" altLang="en-US" smtClean="0"/>
              <a:pPr>
                <a:defRPr/>
              </a:pPr>
              <a:t>26</a:t>
            </a:fld>
            <a:endParaRPr lang="en-US" altLang="en-US"/>
          </a:p>
        </p:txBody>
      </p:sp>
    </p:spTree>
    <p:extLst>
      <p:ext uri="{BB962C8B-B14F-4D97-AF65-F5344CB8AC3E}">
        <p14:creationId xmlns:p14="http://schemas.microsoft.com/office/powerpoint/2010/main" val="56435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sz="3200" b="1" dirty="0" smtClean="0">
                <a:solidFill>
                  <a:srgbClr val="0033CC"/>
                </a:solidFill>
              </a:rPr>
              <a:t>Các dạng layout phổ biến</a:t>
            </a:r>
            <a:endParaRPr lang="vi-VN" sz="3200" dirty="0">
              <a:solidFill>
                <a:srgbClr val="0000CC"/>
              </a:solidFill>
            </a:endParaRPr>
          </a:p>
        </p:txBody>
      </p:sp>
      <p:sp>
        <p:nvSpPr>
          <p:cNvPr id="3" name="Content Placeholder 2"/>
          <p:cNvSpPr>
            <a:spLocks noGrp="1"/>
          </p:cNvSpPr>
          <p:nvPr>
            <p:ph idx="1"/>
          </p:nvPr>
        </p:nvSpPr>
        <p:spPr>
          <a:xfrm>
            <a:off x="457200" y="1219200"/>
            <a:ext cx="8382000" cy="5105400"/>
          </a:xfrm>
        </p:spPr>
        <p:txBody>
          <a:bodyPr/>
          <a:lstStyle/>
          <a:p>
            <a:pPr marL="0" indent="0">
              <a:buNone/>
            </a:pPr>
            <a:r>
              <a:rPr lang="vi-VN" sz="2800" b="1" dirty="0"/>
              <a:t>Bố cục trang web có dạng hình chữ F</a:t>
            </a:r>
          </a:p>
          <a:p>
            <a:pPr algn="just"/>
            <a:r>
              <a:rPr lang="vi-VN" sz="2800" dirty="0"/>
              <a:t>Với bố cục chữ F này thì phần nằm ngang trên cùng của trang thu hút phần lớn sự chú ý của người dùng và từ đó hướng thẳng xuống dưới, với phía bên trái có xu hướng đóng vai trò là tâm điểm của nội </a:t>
            </a:r>
            <a:r>
              <a:rPr lang="vi-VN" sz="2800" dirty="0" smtClean="0"/>
              <a:t>dung.</a:t>
            </a:r>
            <a:endParaRPr lang="en-US" sz="2800" dirty="0" smtClean="0"/>
          </a:p>
          <a:p>
            <a:pPr algn="just"/>
            <a:r>
              <a:rPr lang="vi-VN" sz="2800" dirty="0" smtClean="0"/>
              <a:t>Khi </a:t>
            </a:r>
            <a:r>
              <a:rPr lang="vi-VN" sz="2800" dirty="0"/>
              <a:t>sử dụng bố cục mẫu chữ F, hãy đảm bảo đầu tư nội dung vào phần đầu trang của bạn thật thu hút để khách có thể ở lại lâu hơn. </a:t>
            </a:r>
          </a:p>
        </p:txBody>
      </p:sp>
      <p:sp>
        <p:nvSpPr>
          <p:cNvPr id="4" name="Footer Placeholder 3"/>
          <p:cNvSpPr>
            <a:spLocks noGrp="1"/>
          </p:cNvSpPr>
          <p:nvPr>
            <p:ph type="ftr" sz="quarter" idx="10"/>
          </p:nvPr>
        </p:nvSpPr>
        <p:spPr/>
        <p:txBody>
          <a:bodyPr/>
          <a:lstStyle/>
          <a:p>
            <a:pPr>
              <a:defRPr/>
            </a:pPr>
            <a:r>
              <a:rPr lang="en-US" smtClean="0"/>
              <a:t> </a:t>
            </a:r>
            <a:endParaRPr lang="en-US"/>
          </a:p>
        </p:txBody>
      </p:sp>
      <p:sp>
        <p:nvSpPr>
          <p:cNvPr id="5" name="Slide Number Placeholder 4"/>
          <p:cNvSpPr>
            <a:spLocks noGrp="1"/>
          </p:cNvSpPr>
          <p:nvPr>
            <p:ph type="sldNum" sz="quarter" idx="11"/>
          </p:nvPr>
        </p:nvSpPr>
        <p:spPr/>
        <p:txBody>
          <a:bodyPr/>
          <a:lstStyle/>
          <a:p>
            <a:pPr>
              <a:defRPr/>
            </a:pPr>
            <a:fld id="{B4886EA3-A5D4-4B9B-A42F-4A0B83D89264}" type="slidenum">
              <a:rPr lang="en-US" altLang="en-US" smtClean="0"/>
              <a:pPr>
                <a:defRPr/>
              </a:pPr>
              <a:t>27</a:t>
            </a:fld>
            <a:endParaRPr lang="en-US" altLang="en-US"/>
          </a:p>
        </p:txBody>
      </p:sp>
    </p:spTree>
    <p:extLst>
      <p:ext uri="{BB962C8B-B14F-4D97-AF65-F5344CB8AC3E}">
        <p14:creationId xmlns:p14="http://schemas.microsoft.com/office/powerpoint/2010/main" val="10761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sz="3200" b="1" dirty="0" smtClean="0">
                <a:solidFill>
                  <a:srgbClr val="0033CC"/>
                </a:solidFill>
              </a:rPr>
              <a:t>Các dạng layout phổ biến</a:t>
            </a:r>
            <a:endParaRPr lang="vi-VN" sz="3200" dirty="0">
              <a:solidFill>
                <a:srgbClr val="0000CC"/>
              </a:solidFill>
            </a:endParaRPr>
          </a:p>
        </p:txBody>
      </p:sp>
      <p:sp>
        <p:nvSpPr>
          <p:cNvPr id="3" name="Content Placeholder 2"/>
          <p:cNvSpPr>
            <a:spLocks noGrp="1"/>
          </p:cNvSpPr>
          <p:nvPr>
            <p:ph idx="1"/>
          </p:nvPr>
        </p:nvSpPr>
        <p:spPr>
          <a:xfrm>
            <a:off x="457200" y="1219200"/>
            <a:ext cx="8382000" cy="5105400"/>
          </a:xfrm>
        </p:spPr>
        <p:txBody>
          <a:bodyPr/>
          <a:lstStyle/>
          <a:p>
            <a:r>
              <a:rPr lang="vi-VN" b="1" dirty="0"/>
              <a:t>Bố cục trang web có dạng hình chữ </a:t>
            </a:r>
            <a:r>
              <a:rPr lang="vi-VN" b="1" dirty="0" smtClean="0"/>
              <a:t>F</a:t>
            </a:r>
            <a:endParaRPr lang="vi-VN" b="1" dirty="0"/>
          </a:p>
        </p:txBody>
      </p:sp>
      <p:sp>
        <p:nvSpPr>
          <p:cNvPr id="4" name="Footer Placeholder 3"/>
          <p:cNvSpPr>
            <a:spLocks noGrp="1"/>
          </p:cNvSpPr>
          <p:nvPr>
            <p:ph type="ftr" sz="quarter" idx="10"/>
          </p:nvPr>
        </p:nvSpPr>
        <p:spPr/>
        <p:txBody>
          <a:bodyPr/>
          <a:lstStyle/>
          <a:p>
            <a:pPr>
              <a:defRPr/>
            </a:pPr>
            <a:r>
              <a:rPr lang="en-US" smtClean="0"/>
              <a:t> </a:t>
            </a:r>
            <a:endParaRPr lang="en-US"/>
          </a:p>
        </p:txBody>
      </p:sp>
      <p:sp>
        <p:nvSpPr>
          <p:cNvPr id="5" name="Slide Number Placeholder 4"/>
          <p:cNvSpPr>
            <a:spLocks noGrp="1"/>
          </p:cNvSpPr>
          <p:nvPr>
            <p:ph type="sldNum" sz="quarter" idx="11"/>
          </p:nvPr>
        </p:nvSpPr>
        <p:spPr/>
        <p:txBody>
          <a:bodyPr/>
          <a:lstStyle/>
          <a:p>
            <a:pPr>
              <a:defRPr/>
            </a:pPr>
            <a:fld id="{B4886EA3-A5D4-4B9B-A42F-4A0B83D89264}" type="slidenum">
              <a:rPr lang="en-US" altLang="en-US" smtClean="0"/>
              <a:pPr>
                <a:defRPr/>
              </a:pPr>
              <a:t>28</a:t>
            </a:fld>
            <a:endParaRPr lang="en-US" altLang="en-US"/>
          </a:p>
        </p:txBody>
      </p:sp>
      <p:pic>
        <p:nvPicPr>
          <p:cNvPr id="1028" name="Picture 4" descr="https://webdoctor.vn/wp-content/uploads/2017/10/Quy-tac-bo-cuc-hinh-chu-F-trong-thiet-ke-giao-dien-we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676400"/>
            <a:ext cx="6734033" cy="4466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187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sz="3200" b="1" dirty="0" smtClean="0">
                <a:solidFill>
                  <a:srgbClr val="0033CC"/>
                </a:solidFill>
              </a:rPr>
              <a:t>Các dạng layout phổ biến</a:t>
            </a:r>
            <a:endParaRPr lang="vi-VN" sz="3200" dirty="0">
              <a:solidFill>
                <a:srgbClr val="0000CC"/>
              </a:solidFill>
            </a:endParaRPr>
          </a:p>
        </p:txBody>
      </p:sp>
      <p:sp>
        <p:nvSpPr>
          <p:cNvPr id="3" name="Content Placeholder 2"/>
          <p:cNvSpPr>
            <a:spLocks noGrp="1"/>
          </p:cNvSpPr>
          <p:nvPr>
            <p:ph idx="1"/>
          </p:nvPr>
        </p:nvSpPr>
        <p:spPr>
          <a:xfrm>
            <a:off x="457200" y="1219200"/>
            <a:ext cx="8382000" cy="5105400"/>
          </a:xfrm>
        </p:spPr>
        <p:txBody>
          <a:bodyPr/>
          <a:lstStyle/>
          <a:p>
            <a:r>
              <a:rPr lang="vi-VN" b="1" dirty="0"/>
              <a:t>Bố cục trang web có dạng hình chữ </a:t>
            </a:r>
            <a:r>
              <a:rPr lang="vi-VN" b="1" dirty="0" smtClean="0"/>
              <a:t>F</a:t>
            </a:r>
            <a:endParaRPr lang="vi-VN" b="1" dirty="0"/>
          </a:p>
        </p:txBody>
      </p:sp>
      <p:sp>
        <p:nvSpPr>
          <p:cNvPr id="4" name="Footer Placeholder 3"/>
          <p:cNvSpPr>
            <a:spLocks noGrp="1"/>
          </p:cNvSpPr>
          <p:nvPr>
            <p:ph type="ftr" sz="quarter" idx="10"/>
          </p:nvPr>
        </p:nvSpPr>
        <p:spPr/>
        <p:txBody>
          <a:bodyPr/>
          <a:lstStyle/>
          <a:p>
            <a:pPr>
              <a:defRPr/>
            </a:pPr>
            <a:r>
              <a:rPr lang="en-US" smtClean="0"/>
              <a:t> </a:t>
            </a:r>
            <a:endParaRPr lang="en-US"/>
          </a:p>
        </p:txBody>
      </p:sp>
      <p:sp>
        <p:nvSpPr>
          <p:cNvPr id="5" name="Slide Number Placeholder 4"/>
          <p:cNvSpPr>
            <a:spLocks noGrp="1"/>
          </p:cNvSpPr>
          <p:nvPr>
            <p:ph type="sldNum" sz="quarter" idx="11"/>
          </p:nvPr>
        </p:nvSpPr>
        <p:spPr/>
        <p:txBody>
          <a:bodyPr/>
          <a:lstStyle/>
          <a:p>
            <a:pPr>
              <a:defRPr/>
            </a:pPr>
            <a:fld id="{B4886EA3-A5D4-4B9B-A42F-4A0B83D89264}" type="slidenum">
              <a:rPr lang="en-US" altLang="en-US" smtClean="0"/>
              <a:pPr>
                <a:defRPr/>
              </a:pPr>
              <a:t>29</a:t>
            </a:fld>
            <a:endParaRPr lang="en-US" altLang="en-US"/>
          </a:p>
        </p:txBody>
      </p:sp>
      <p:pic>
        <p:nvPicPr>
          <p:cNvPr id="2050" name="Picture 2" descr="https://blog.webico.vn/wp-content/uploads/2017/05/diagram-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137" y="1668153"/>
            <a:ext cx="7629525" cy="4857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0610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rgbClr val="0033CC"/>
                </a:solidFill>
              </a:rPr>
              <a:t>Lập</a:t>
            </a:r>
            <a:r>
              <a:rPr lang="en-US" b="1" dirty="0" smtClean="0">
                <a:solidFill>
                  <a:srgbClr val="0033CC"/>
                </a:solidFill>
              </a:rPr>
              <a:t> </a:t>
            </a:r>
            <a:r>
              <a:rPr lang="en-US" b="1" dirty="0" err="1" smtClean="0">
                <a:solidFill>
                  <a:srgbClr val="0033CC"/>
                </a:solidFill>
              </a:rPr>
              <a:t>trình</a:t>
            </a:r>
            <a:r>
              <a:rPr lang="en-US" b="1" dirty="0" smtClean="0">
                <a:solidFill>
                  <a:srgbClr val="0033CC"/>
                </a:solidFill>
              </a:rPr>
              <a:t> Front-end</a:t>
            </a:r>
            <a:endParaRPr lang="en-US" dirty="0"/>
          </a:p>
        </p:txBody>
      </p:sp>
      <p:sp>
        <p:nvSpPr>
          <p:cNvPr id="3" name="Content Placeholder 2"/>
          <p:cNvSpPr>
            <a:spLocks noGrp="1"/>
          </p:cNvSpPr>
          <p:nvPr>
            <p:ph idx="1"/>
          </p:nvPr>
        </p:nvSpPr>
        <p:spPr>
          <a:xfrm>
            <a:off x="457200" y="1143000"/>
            <a:ext cx="8382000" cy="5105400"/>
          </a:xfrm>
        </p:spPr>
        <p:txBody>
          <a:bodyPr/>
          <a:lstStyle/>
          <a:p>
            <a:pPr algn="just"/>
            <a:r>
              <a:rPr lang="vi-VN" sz="3200" dirty="0"/>
              <a:t>Lập trình Frontend là công việc sử dụng các ngôn ngữ HTML, CSS và JavaScript để </a:t>
            </a:r>
            <a:r>
              <a:rPr lang="vi-VN" sz="3200" b="1" i="1" dirty="0"/>
              <a:t>thiết kế và xây dựng giao diện cho một trang web </a:t>
            </a:r>
            <a:r>
              <a:rPr lang="vi-VN" sz="3200" dirty="0"/>
              <a:t>hoặc ứng dụng web mà người dùng có thể xem và tương tác trực tiếp. </a:t>
            </a:r>
            <a:endParaRPr lang="en-US" sz="3200" dirty="0" smtClean="0"/>
          </a:p>
          <a:p>
            <a:pPr algn="just"/>
            <a:r>
              <a:rPr lang="vi-VN" sz="3200" dirty="0"/>
              <a:t>Tất cả mọi thứ bạn nhìn thấy khi điều hướng trên Internet, từ các </a:t>
            </a:r>
            <a:r>
              <a:rPr lang="vi-VN" sz="3200" b="1" i="1" dirty="0"/>
              <a:t>font chữ, màu sắc cho tới các menu xổ xuống và các thanh trượt</a:t>
            </a:r>
            <a:r>
              <a:rPr lang="vi-VN" sz="3200" dirty="0"/>
              <a:t>, là một sự kết hợp của HTML, CSS, và JavaScript được điều khiển bởi trình duyệt máy tính của bạn.</a:t>
            </a:r>
            <a:endParaRPr lang="en-US" sz="3200" dirty="0"/>
          </a:p>
        </p:txBody>
      </p:sp>
      <p:sp>
        <p:nvSpPr>
          <p:cNvPr id="4" name="Footer Placeholder 3"/>
          <p:cNvSpPr>
            <a:spLocks noGrp="1"/>
          </p:cNvSpPr>
          <p:nvPr>
            <p:ph type="ftr" sz="quarter" idx="10"/>
          </p:nvPr>
        </p:nvSpPr>
        <p:spPr/>
        <p:txBody>
          <a:bodyPr/>
          <a:lstStyle/>
          <a:p>
            <a:pPr>
              <a:defRPr/>
            </a:pPr>
            <a:r>
              <a:rPr lang="en-US" smtClean="0"/>
              <a:t> </a:t>
            </a:r>
            <a:endParaRPr lang="en-US"/>
          </a:p>
        </p:txBody>
      </p:sp>
      <p:sp>
        <p:nvSpPr>
          <p:cNvPr id="5" name="Slide Number Placeholder 4"/>
          <p:cNvSpPr>
            <a:spLocks noGrp="1"/>
          </p:cNvSpPr>
          <p:nvPr>
            <p:ph type="sldNum" sz="quarter" idx="11"/>
          </p:nvPr>
        </p:nvSpPr>
        <p:spPr/>
        <p:txBody>
          <a:bodyPr/>
          <a:lstStyle/>
          <a:p>
            <a:pPr>
              <a:defRPr/>
            </a:pPr>
            <a:fld id="{B4886EA3-A5D4-4B9B-A42F-4A0B83D89264}" type="slidenum">
              <a:rPr lang="en-US" altLang="en-US" smtClean="0"/>
              <a:pPr>
                <a:defRPr/>
              </a:pPr>
              <a:t>3</a:t>
            </a:fld>
            <a:endParaRPr lang="en-US" altLang="en-US"/>
          </a:p>
        </p:txBody>
      </p:sp>
    </p:spTree>
    <p:extLst>
      <p:ext uri="{BB962C8B-B14F-4D97-AF65-F5344CB8AC3E}">
        <p14:creationId xmlns:p14="http://schemas.microsoft.com/office/powerpoint/2010/main" val="1339099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sz="3200" b="1" dirty="0" smtClean="0">
                <a:solidFill>
                  <a:srgbClr val="0033CC"/>
                </a:solidFill>
              </a:rPr>
              <a:t>Các dạng layout phổ biến</a:t>
            </a:r>
            <a:endParaRPr lang="vi-VN" sz="3200" dirty="0">
              <a:solidFill>
                <a:srgbClr val="0000CC"/>
              </a:solidFill>
            </a:endParaRPr>
          </a:p>
        </p:txBody>
      </p:sp>
      <p:sp>
        <p:nvSpPr>
          <p:cNvPr id="3" name="Content Placeholder 2"/>
          <p:cNvSpPr>
            <a:spLocks noGrp="1"/>
          </p:cNvSpPr>
          <p:nvPr>
            <p:ph idx="1"/>
          </p:nvPr>
        </p:nvSpPr>
        <p:spPr>
          <a:xfrm>
            <a:off x="457200" y="1219200"/>
            <a:ext cx="8382000" cy="5105400"/>
          </a:xfrm>
        </p:spPr>
        <p:txBody>
          <a:bodyPr/>
          <a:lstStyle/>
          <a:p>
            <a:r>
              <a:rPr lang="vi-VN" b="1" dirty="0"/>
              <a:t>Bố cục trang web có dạng hình chữ </a:t>
            </a:r>
            <a:r>
              <a:rPr lang="vi-VN" b="1" dirty="0" smtClean="0"/>
              <a:t>F</a:t>
            </a:r>
            <a:endParaRPr lang="vi-VN" b="1" dirty="0"/>
          </a:p>
        </p:txBody>
      </p:sp>
      <p:sp>
        <p:nvSpPr>
          <p:cNvPr id="4" name="Footer Placeholder 3"/>
          <p:cNvSpPr>
            <a:spLocks noGrp="1"/>
          </p:cNvSpPr>
          <p:nvPr>
            <p:ph type="ftr" sz="quarter" idx="10"/>
          </p:nvPr>
        </p:nvSpPr>
        <p:spPr/>
        <p:txBody>
          <a:bodyPr/>
          <a:lstStyle/>
          <a:p>
            <a:pPr>
              <a:defRPr/>
            </a:pPr>
            <a:r>
              <a:rPr lang="en-US" smtClean="0"/>
              <a:t> </a:t>
            </a:r>
            <a:endParaRPr lang="en-US"/>
          </a:p>
        </p:txBody>
      </p:sp>
      <p:sp>
        <p:nvSpPr>
          <p:cNvPr id="5" name="Slide Number Placeholder 4"/>
          <p:cNvSpPr>
            <a:spLocks noGrp="1"/>
          </p:cNvSpPr>
          <p:nvPr>
            <p:ph type="sldNum" sz="quarter" idx="11"/>
          </p:nvPr>
        </p:nvSpPr>
        <p:spPr/>
        <p:txBody>
          <a:bodyPr/>
          <a:lstStyle/>
          <a:p>
            <a:pPr>
              <a:defRPr/>
            </a:pPr>
            <a:fld id="{B4886EA3-A5D4-4B9B-A42F-4A0B83D89264}" type="slidenum">
              <a:rPr lang="en-US" altLang="en-US" smtClean="0"/>
              <a:pPr>
                <a:defRPr/>
              </a:pPr>
              <a:t>30</a:t>
            </a:fld>
            <a:endParaRPr lang="en-US" altLang="en-US"/>
          </a:p>
        </p:txBody>
      </p:sp>
      <p:pic>
        <p:nvPicPr>
          <p:cNvPr id="3076" name="Picture 4" descr="http://genk.mediacdn.vn/2016/layout-147920730976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338440"/>
            <a:ext cx="3651945" cy="4866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281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sz="3200" b="1" dirty="0" smtClean="0">
                <a:solidFill>
                  <a:srgbClr val="0033CC"/>
                </a:solidFill>
              </a:rPr>
              <a:t>Các dạng layout phổ biến</a:t>
            </a:r>
            <a:endParaRPr lang="vi-VN" sz="3200" dirty="0">
              <a:solidFill>
                <a:srgbClr val="0000CC"/>
              </a:solidFill>
            </a:endParaRPr>
          </a:p>
        </p:txBody>
      </p:sp>
      <p:sp>
        <p:nvSpPr>
          <p:cNvPr id="3" name="Content Placeholder 2"/>
          <p:cNvSpPr>
            <a:spLocks noGrp="1"/>
          </p:cNvSpPr>
          <p:nvPr>
            <p:ph idx="1"/>
          </p:nvPr>
        </p:nvSpPr>
        <p:spPr>
          <a:xfrm>
            <a:off x="457200" y="1219200"/>
            <a:ext cx="8382000" cy="5105400"/>
          </a:xfrm>
        </p:spPr>
        <p:txBody>
          <a:bodyPr/>
          <a:lstStyle/>
          <a:p>
            <a:pPr marL="0" indent="0">
              <a:buNone/>
            </a:pPr>
            <a:r>
              <a:rPr lang="en-US" sz="2800" b="1" dirty="0" err="1"/>
              <a:t>Bố</a:t>
            </a:r>
            <a:r>
              <a:rPr lang="en-US" sz="2800" b="1" dirty="0"/>
              <a:t> </a:t>
            </a:r>
            <a:r>
              <a:rPr lang="en-US" sz="2800" b="1" dirty="0" err="1"/>
              <a:t>cục</a:t>
            </a:r>
            <a:r>
              <a:rPr lang="en-US" sz="2800" b="1" dirty="0"/>
              <a:t> website </a:t>
            </a:r>
            <a:r>
              <a:rPr lang="en-US" sz="2800" b="1" dirty="0" err="1"/>
              <a:t>dạng</a:t>
            </a:r>
            <a:r>
              <a:rPr lang="en-US" sz="2800" b="1" dirty="0"/>
              <a:t> </a:t>
            </a:r>
            <a:r>
              <a:rPr lang="en-US" sz="2800" b="1" dirty="0" err="1"/>
              <a:t>chữ</a:t>
            </a:r>
            <a:r>
              <a:rPr lang="en-US" sz="2800" b="1" dirty="0"/>
              <a:t> Z</a:t>
            </a:r>
          </a:p>
          <a:p>
            <a:r>
              <a:rPr lang="en-US" sz="2800" dirty="0" err="1"/>
              <a:t>Bố</a:t>
            </a:r>
            <a:r>
              <a:rPr lang="en-US" sz="2800" dirty="0"/>
              <a:t> </a:t>
            </a:r>
            <a:r>
              <a:rPr lang="en-US" sz="2800" dirty="0" err="1"/>
              <a:t>cục</a:t>
            </a:r>
            <a:r>
              <a:rPr lang="en-US" sz="2800" dirty="0"/>
              <a:t> </a:t>
            </a:r>
            <a:r>
              <a:rPr lang="en-US" sz="2800" dirty="0" err="1"/>
              <a:t>dạng</a:t>
            </a:r>
            <a:r>
              <a:rPr lang="en-US" sz="2800" dirty="0"/>
              <a:t> </a:t>
            </a:r>
            <a:r>
              <a:rPr lang="en-US" sz="2800" dirty="0" err="1"/>
              <a:t>chữ</a:t>
            </a:r>
            <a:r>
              <a:rPr lang="en-US" sz="2800" dirty="0"/>
              <a:t> Z </a:t>
            </a:r>
            <a:r>
              <a:rPr lang="en-US" sz="2800" dirty="0" err="1"/>
              <a:t>cũng</a:t>
            </a:r>
            <a:r>
              <a:rPr lang="en-US" sz="2800" dirty="0"/>
              <a:t> </a:t>
            </a:r>
            <a:r>
              <a:rPr lang="en-US" sz="2800" dirty="0" err="1"/>
              <a:t>dựa</a:t>
            </a:r>
            <a:r>
              <a:rPr lang="en-US" sz="2800" dirty="0"/>
              <a:t> </a:t>
            </a:r>
            <a:r>
              <a:rPr lang="en-US" sz="2800" dirty="0" err="1"/>
              <a:t>trên</a:t>
            </a:r>
            <a:r>
              <a:rPr lang="en-US" sz="2800" dirty="0"/>
              <a:t> </a:t>
            </a:r>
            <a:r>
              <a:rPr lang="en-US" sz="2800" dirty="0" err="1"/>
              <a:t>thói</a:t>
            </a:r>
            <a:r>
              <a:rPr lang="en-US" sz="2800" dirty="0"/>
              <a:t> </a:t>
            </a:r>
            <a:r>
              <a:rPr lang="en-US" sz="2800" dirty="0" err="1"/>
              <a:t>quen</a:t>
            </a:r>
            <a:r>
              <a:rPr lang="en-US" sz="2800" dirty="0"/>
              <a:t> </a:t>
            </a:r>
            <a:r>
              <a:rPr lang="en-US" sz="2800" dirty="0" err="1"/>
              <a:t>tự</a:t>
            </a:r>
            <a:r>
              <a:rPr lang="en-US" sz="2800" dirty="0"/>
              <a:t> </a:t>
            </a:r>
            <a:r>
              <a:rPr lang="en-US" sz="2800" dirty="0" err="1"/>
              <a:t>nhiên</a:t>
            </a:r>
            <a:r>
              <a:rPr lang="en-US" sz="2800" dirty="0"/>
              <a:t> </a:t>
            </a:r>
            <a:r>
              <a:rPr lang="en-US" sz="2800" dirty="0" err="1"/>
              <a:t>của</a:t>
            </a:r>
            <a:r>
              <a:rPr lang="en-US" sz="2800" dirty="0"/>
              <a:t> con </a:t>
            </a:r>
            <a:r>
              <a:rPr lang="en-US" sz="2800" dirty="0" err="1"/>
              <a:t>người</a:t>
            </a:r>
            <a:r>
              <a:rPr lang="en-US" sz="2800" dirty="0"/>
              <a:t> </a:t>
            </a:r>
            <a:r>
              <a:rPr lang="en-US" sz="2800" dirty="0" err="1"/>
              <a:t>để</a:t>
            </a:r>
            <a:r>
              <a:rPr lang="en-US" sz="2800" dirty="0"/>
              <a:t> </a:t>
            </a:r>
            <a:r>
              <a:rPr lang="en-US" sz="2800" dirty="0" err="1"/>
              <a:t>xây</a:t>
            </a:r>
            <a:r>
              <a:rPr lang="en-US" sz="2800" dirty="0"/>
              <a:t> </a:t>
            </a:r>
            <a:r>
              <a:rPr lang="en-US" sz="2800" dirty="0" err="1"/>
              <a:t>dựng</a:t>
            </a:r>
            <a:r>
              <a:rPr lang="en-US" sz="2800" dirty="0"/>
              <a:t> </a:t>
            </a:r>
            <a:r>
              <a:rPr lang="en-US" sz="2800" dirty="0" err="1"/>
              <a:t>nên</a:t>
            </a:r>
            <a:r>
              <a:rPr lang="en-US" sz="2800" dirty="0"/>
              <a:t> </a:t>
            </a:r>
            <a:r>
              <a:rPr lang="en-US" sz="2800" dirty="0" err="1"/>
              <a:t>như</a:t>
            </a:r>
            <a:r>
              <a:rPr lang="en-US" sz="2800" dirty="0"/>
              <a:t> </a:t>
            </a:r>
            <a:r>
              <a:rPr lang="en-US" sz="2800" dirty="0" err="1"/>
              <a:t>bố</a:t>
            </a:r>
            <a:r>
              <a:rPr lang="en-US" sz="2800" dirty="0"/>
              <a:t> </a:t>
            </a:r>
            <a:r>
              <a:rPr lang="en-US" sz="2800" dirty="0" err="1"/>
              <a:t>cục</a:t>
            </a:r>
            <a:r>
              <a:rPr lang="en-US" sz="2800" dirty="0"/>
              <a:t> </a:t>
            </a:r>
            <a:r>
              <a:rPr lang="en-US" sz="2800" dirty="0" err="1"/>
              <a:t>dạng</a:t>
            </a:r>
            <a:r>
              <a:rPr lang="en-US" sz="2800" dirty="0"/>
              <a:t> </a:t>
            </a:r>
            <a:r>
              <a:rPr lang="en-US" sz="2800" dirty="0" err="1"/>
              <a:t>chữ</a:t>
            </a:r>
            <a:r>
              <a:rPr lang="en-US" sz="2800" dirty="0"/>
              <a:t> F:</a:t>
            </a:r>
          </a:p>
          <a:p>
            <a:pPr lvl="0"/>
            <a:r>
              <a:rPr lang="en-US" sz="2800" dirty="0" err="1"/>
              <a:t>Bắt</a:t>
            </a:r>
            <a:r>
              <a:rPr lang="en-US" sz="2800" dirty="0"/>
              <a:t> </a:t>
            </a:r>
            <a:r>
              <a:rPr lang="en-US" sz="2800" dirty="0" err="1"/>
              <a:t>đầu</a:t>
            </a:r>
            <a:r>
              <a:rPr lang="en-US" sz="2800" dirty="0"/>
              <a:t> ở </a:t>
            </a:r>
            <a:r>
              <a:rPr lang="en-US" sz="2800" dirty="0" err="1"/>
              <a:t>góc</a:t>
            </a:r>
            <a:r>
              <a:rPr lang="en-US" sz="2800" dirty="0"/>
              <a:t> </a:t>
            </a:r>
            <a:r>
              <a:rPr lang="en-US" sz="2800" dirty="0" err="1"/>
              <a:t>trên</a:t>
            </a:r>
            <a:r>
              <a:rPr lang="en-US" sz="2800" dirty="0"/>
              <a:t> </a:t>
            </a:r>
            <a:r>
              <a:rPr lang="en-US" sz="2800" dirty="0" err="1"/>
              <a:t>cùng</a:t>
            </a:r>
            <a:r>
              <a:rPr lang="en-US" sz="2800" dirty="0"/>
              <a:t> </a:t>
            </a:r>
            <a:r>
              <a:rPr lang="en-US" sz="2800" dirty="0" err="1"/>
              <a:t>bên</a:t>
            </a:r>
            <a:r>
              <a:rPr lang="en-US" sz="2800" dirty="0"/>
              <a:t> </a:t>
            </a:r>
            <a:r>
              <a:rPr lang="en-US" sz="2800" dirty="0" err="1"/>
              <a:t>trái</a:t>
            </a:r>
            <a:endParaRPr lang="en-US" sz="2800" dirty="0"/>
          </a:p>
          <a:p>
            <a:pPr lvl="0"/>
            <a:r>
              <a:rPr lang="en-US" sz="2800" dirty="0" err="1"/>
              <a:t>Quét</a:t>
            </a:r>
            <a:r>
              <a:rPr lang="en-US" sz="2800" dirty="0"/>
              <a:t> </a:t>
            </a:r>
            <a:r>
              <a:rPr lang="en-US" sz="2800" dirty="0" err="1"/>
              <a:t>từ</a:t>
            </a:r>
            <a:r>
              <a:rPr lang="en-US" sz="2800" dirty="0"/>
              <a:t> </a:t>
            </a:r>
            <a:r>
              <a:rPr lang="en-US" sz="2800" dirty="0" err="1"/>
              <a:t>trái</a:t>
            </a:r>
            <a:r>
              <a:rPr lang="en-US" sz="2800" dirty="0"/>
              <a:t> sang </a:t>
            </a:r>
            <a:r>
              <a:rPr lang="en-US" sz="2800" dirty="0" err="1"/>
              <a:t>phải</a:t>
            </a:r>
            <a:r>
              <a:rPr lang="en-US" sz="2800" dirty="0"/>
              <a:t> </a:t>
            </a:r>
            <a:r>
              <a:rPr lang="en-US" sz="2800" dirty="0" err="1"/>
              <a:t>tạo</a:t>
            </a:r>
            <a:r>
              <a:rPr lang="en-US" sz="2800" dirty="0"/>
              <a:t> </a:t>
            </a:r>
            <a:r>
              <a:rPr lang="en-US" sz="2800" dirty="0" err="1"/>
              <a:t>thành</a:t>
            </a:r>
            <a:r>
              <a:rPr lang="en-US" sz="2800" dirty="0"/>
              <a:t> </a:t>
            </a:r>
            <a:r>
              <a:rPr lang="en-US" sz="2800" dirty="0" err="1"/>
              <a:t>đường</a:t>
            </a:r>
            <a:r>
              <a:rPr lang="en-US" sz="2800" dirty="0"/>
              <a:t> </a:t>
            </a:r>
            <a:r>
              <a:rPr lang="en-US" sz="2800" dirty="0" err="1"/>
              <a:t>ngang</a:t>
            </a:r>
            <a:r>
              <a:rPr lang="en-US" sz="2800" dirty="0"/>
              <a:t> </a:t>
            </a:r>
            <a:r>
              <a:rPr lang="en-US" sz="2800" dirty="0" err="1"/>
              <a:t>thứ</a:t>
            </a:r>
            <a:r>
              <a:rPr lang="en-US" sz="2800" dirty="0"/>
              <a:t> 1.</a:t>
            </a:r>
          </a:p>
          <a:p>
            <a:pPr lvl="0"/>
            <a:r>
              <a:rPr lang="en-US" sz="2800" dirty="0" err="1"/>
              <a:t>Tiếp</a:t>
            </a:r>
            <a:r>
              <a:rPr lang="en-US" sz="2800" dirty="0"/>
              <a:t> </a:t>
            </a:r>
            <a:r>
              <a:rPr lang="en-US" sz="2800" dirty="0" err="1"/>
              <a:t>theo</a:t>
            </a:r>
            <a:r>
              <a:rPr lang="en-US" sz="2800" dirty="0"/>
              <a:t>, </a:t>
            </a:r>
            <a:r>
              <a:rPr lang="en-US" sz="2800" dirty="0" err="1"/>
              <a:t>mắt</a:t>
            </a:r>
            <a:r>
              <a:rPr lang="en-US" sz="2800" dirty="0"/>
              <a:t> </a:t>
            </a:r>
            <a:r>
              <a:rPr lang="en-US" sz="2800" dirty="0" err="1"/>
              <a:t>bạn</a:t>
            </a:r>
            <a:r>
              <a:rPr lang="en-US" sz="2800" dirty="0"/>
              <a:t> </a:t>
            </a:r>
            <a:r>
              <a:rPr lang="en-US" sz="2800" dirty="0" err="1"/>
              <a:t>sẽ</a:t>
            </a:r>
            <a:r>
              <a:rPr lang="en-US" sz="2800" dirty="0"/>
              <a:t> </a:t>
            </a:r>
            <a:r>
              <a:rPr lang="en-US" sz="2800" dirty="0" err="1"/>
              <a:t>lướt</a:t>
            </a:r>
            <a:r>
              <a:rPr lang="en-US" sz="2800" dirty="0"/>
              <a:t> </a:t>
            </a:r>
            <a:r>
              <a:rPr lang="en-US" sz="2800" dirty="0" err="1"/>
              <a:t>xuống</a:t>
            </a:r>
            <a:r>
              <a:rPr lang="en-US" sz="2800" dirty="0"/>
              <a:t> </a:t>
            </a:r>
            <a:r>
              <a:rPr lang="en-US" sz="2800" dirty="0" err="1"/>
              <a:t>và</a:t>
            </a:r>
            <a:r>
              <a:rPr lang="en-US" sz="2800" dirty="0"/>
              <a:t> sang </a:t>
            </a:r>
            <a:r>
              <a:rPr lang="en-US" sz="2800" dirty="0" err="1"/>
              <a:t>bên</a:t>
            </a:r>
            <a:r>
              <a:rPr lang="en-US" sz="2800" dirty="0"/>
              <a:t> </a:t>
            </a:r>
            <a:r>
              <a:rPr lang="en-US" sz="2800" dirty="0" err="1"/>
              <a:t>trái</a:t>
            </a:r>
            <a:r>
              <a:rPr lang="en-US" sz="2800" dirty="0"/>
              <a:t> </a:t>
            </a:r>
            <a:r>
              <a:rPr lang="en-US" sz="2800" dirty="0" err="1"/>
              <a:t>của</a:t>
            </a:r>
            <a:r>
              <a:rPr lang="en-US" sz="2800" dirty="0"/>
              <a:t> </a:t>
            </a:r>
            <a:r>
              <a:rPr lang="en-US" sz="2800" dirty="0" err="1"/>
              <a:t>trang</a:t>
            </a:r>
            <a:r>
              <a:rPr lang="en-US" sz="2800" dirty="0"/>
              <a:t> </a:t>
            </a:r>
            <a:r>
              <a:rPr lang="en-US" sz="2800" dirty="0" err="1"/>
              <a:t>tạo</a:t>
            </a:r>
            <a:r>
              <a:rPr lang="en-US" sz="2800" dirty="0"/>
              <a:t> </a:t>
            </a:r>
            <a:r>
              <a:rPr lang="en-US" sz="2800" dirty="0" err="1"/>
              <a:t>ra</a:t>
            </a:r>
            <a:r>
              <a:rPr lang="en-US" sz="2800" dirty="0"/>
              <a:t> </a:t>
            </a:r>
            <a:r>
              <a:rPr lang="en-US" sz="2800" dirty="0" err="1"/>
              <a:t>một</a:t>
            </a:r>
            <a:r>
              <a:rPr lang="en-US" sz="2800" dirty="0"/>
              <a:t> </a:t>
            </a:r>
            <a:r>
              <a:rPr lang="en-US" sz="2800" dirty="0" err="1"/>
              <a:t>đường</a:t>
            </a:r>
            <a:r>
              <a:rPr lang="en-US" sz="2800" dirty="0"/>
              <a:t> </a:t>
            </a:r>
            <a:r>
              <a:rPr lang="en-US" sz="2800" dirty="0" err="1"/>
              <a:t>chéo</a:t>
            </a:r>
            <a:r>
              <a:rPr lang="en-US" sz="2800" dirty="0"/>
              <a:t>.</a:t>
            </a:r>
          </a:p>
          <a:p>
            <a:pPr lvl="0"/>
            <a:r>
              <a:rPr lang="en-US" sz="2800" dirty="0" err="1"/>
              <a:t>Cuối</a:t>
            </a:r>
            <a:r>
              <a:rPr lang="en-US" sz="2800" dirty="0"/>
              <a:t> </a:t>
            </a:r>
            <a:r>
              <a:rPr lang="en-US" sz="2800" dirty="0" err="1"/>
              <a:t>cùng</a:t>
            </a:r>
            <a:r>
              <a:rPr lang="en-US" sz="2800" dirty="0"/>
              <a:t>, </a:t>
            </a:r>
            <a:r>
              <a:rPr lang="en-US" sz="2800" dirty="0" err="1"/>
              <a:t>liếc</a:t>
            </a:r>
            <a:r>
              <a:rPr lang="en-US" sz="2800" dirty="0"/>
              <a:t> </a:t>
            </a:r>
            <a:r>
              <a:rPr lang="en-US" sz="2800" dirty="0" err="1"/>
              <a:t>nhìn</a:t>
            </a:r>
            <a:r>
              <a:rPr lang="en-US" sz="2800" dirty="0"/>
              <a:t> qua </a:t>
            </a:r>
            <a:r>
              <a:rPr lang="en-US" sz="2800" dirty="0" err="1"/>
              <a:t>bên</a:t>
            </a:r>
            <a:r>
              <a:rPr lang="en-US" sz="2800" dirty="0"/>
              <a:t> </a:t>
            </a:r>
            <a:r>
              <a:rPr lang="en-US" sz="2800" dirty="0" err="1"/>
              <a:t>phải</a:t>
            </a:r>
            <a:r>
              <a:rPr lang="en-US" sz="2800" dirty="0"/>
              <a:t> </a:t>
            </a:r>
            <a:r>
              <a:rPr lang="en-US" sz="2800" dirty="0" err="1"/>
              <a:t>một</a:t>
            </a:r>
            <a:r>
              <a:rPr lang="en-US" sz="2800" dirty="0"/>
              <a:t> </a:t>
            </a:r>
            <a:r>
              <a:rPr lang="en-US" sz="2800" dirty="0" err="1"/>
              <a:t>lần</a:t>
            </a:r>
            <a:r>
              <a:rPr lang="en-US" sz="2800" dirty="0"/>
              <a:t> </a:t>
            </a:r>
            <a:r>
              <a:rPr lang="en-US" sz="2800" dirty="0" err="1"/>
              <a:t>nữa</a:t>
            </a:r>
            <a:r>
              <a:rPr lang="en-US" sz="2800" dirty="0"/>
              <a:t> </a:t>
            </a:r>
            <a:r>
              <a:rPr lang="en-US" sz="2800" dirty="0" err="1"/>
              <a:t>tạo</a:t>
            </a:r>
            <a:r>
              <a:rPr lang="en-US" sz="2800" dirty="0"/>
              <a:t> </a:t>
            </a:r>
            <a:r>
              <a:rPr lang="en-US" sz="2800" dirty="0" err="1"/>
              <a:t>thành</a:t>
            </a:r>
            <a:r>
              <a:rPr lang="en-US" sz="2800" dirty="0"/>
              <a:t> </a:t>
            </a:r>
            <a:r>
              <a:rPr lang="en-US" sz="2800" dirty="0" err="1"/>
              <a:t>đường</a:t>
            </a:r>
            <a:r>
              <a:rPr lang="en-US" sz="2800" dirty="0"/>
              <a:t> </a:t>
            </a:r>
            <a:r>
              <a:rPr lang="en-US" sz="2800" dirty="0" err="1"/>
              <a:t>ngang</a:t>
            </a:r>
            <a:r>
              <a:rPr lang="en-US" sz="2800" dirty="0"/>
              <a:t> </a:t>
            </a:r>
            <a:r>
              <a:rPr lang="en-US" sz="2800" dirty="0" err="1"/>
              <a:t>thứ</a:t>
            </a:r>
            <a:r>
              <a:rPr lang="en-US" sz="2800" dirty="0"/>
              <a:t> 2.</a:t>
            </a:r>
          </a:p>
        </p:txBody>
      </p:sp>
      <p:sp>
        <p:nvSpPr>
          <p:cNvPr id="4" name="Footer Placeholder 3"/>
          <p:cNvSpPr>
            <a:spLocks noGrp="1"/>
          </p:cNvSpPr>
          <p:nvPr>
            <p:ph type="ftr" sz="quarter" idx="10"/>
          </p:nvPr>
        </p:nvSpPr>
        <p:spPr/>
        <p:txBody>
          <a:bodyPr/>
          <a:lstStyle/>
          <a:p>
            <a:pPr>
              <a:defRPr/>
            </a:pPr>
            <a:r>
              <a:rPr lang="en-US" smtClean="0"/>
              <a:t> </a:t>
            </a:r>
            <a:endParaRPr lang="en-US"/>
          </a:p>
        </p:txBody>
      </p:sp>
      <p:sp>
        <p:nvSpPr>
          <p:cNvPr id="5" name="Slide Number Placeholder 4"/>
          <p:cNvSpPr>
            <a:spLocks noGrp="1"/>
          </p:cNvSpPr>
          <p:nvPr>
            <p:ph type="sldNum" sz="quarter" idx="11"/>
          </p:nvPr>
        </p:nvSpPr>
        <p:spPr/>
        <p:txBody>
          <a:bodyPr/>
          <a:lstStyle/>
          <a:p>
            <a:pPr>
              <a:defRPr/>
            </a:pPr>
            <a:fld id="{B4886EA3-A5D4-4B9B-A42F-4A0B83D89264}" type="slidenum">
              <a:rPr lang="en-US" altLang="en-US" smtClean="0"/>
              <a:pPr>
                <a:defRPr/>
              </a:pPr>
              <a:t>31</a:t>
            </a:fld>
            <a:endParaRPr lang="en-US" altLang="en-US"/>
          </a:p>
        </p:txBody>
      </p:sp>
    </p:spTree>
    <p:extLst>
      <p:ext uri="{BB962C8B-B14F-4D97-AF65-F5344CB8AC3E}">
        <p14:creationId xmlns:p14="http://schemas.microsoft.com/office/powerpoint/2010/main" val="237455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sz="3200" b="1" dirty="0" smtClean="0">
                <a:solidFill>
                  <a:srgbClr val="0033CC"/>
                </a:solidFill>
              </a:rPr>
              <a:t>Các dạng layout phổ biến</a:t>
            </a:r>
            <a:endParaRPr lang="vi-VN" sz="3200" dirty="0">
              <a:solidFill>
                <a:srgbClr val="0000CC"/>
              </a:solidFill>
            </a:endParaRPr>
          </a:p>
        </p:txBody>
      </p:sp>
      <p:sp>
        <p:nvSpPr>
          <p:cNvPr id="4" name="Footer Placeholder 3"/>
          <p:cNvSpPr>
            <a:spLocks noGrp="1"/>
          </p:cNvSpPr>
          <p:nvPr>
            <p:ph type="ftr" sz="quarter" idx="10"/>
          </p:nvPr>
        </p:nvSpPr>
        <p:spPr/>
        <p:txBody>
          <a:bodyPr/>
          <a:lstStyle/>
          <a:p>
            <a:pPr>
              <a:defRPr/>
            </a:pPr>
            <a:r>
              <a:rPr lang="en-US" smtClean="0"/>
              <a:t> </a:t>
            </a:r>
            <a:endParaRPr lang="en-US"/>
          </a:p>
        </p:txBody>
      </p:sp>
      <p:sp>
        <p:nvSpPr>
          <p:cNvPr id="5" name="Slide Number Placeholder 4"/>
          <p:cNvSpPr>
            <a:spLocks noGrp="1"/>
          </p:cNvSpPr>
          <p:nvPr>
            <p:ph type="sldNum" sz="quarter" idx="11"/>
          </p:nvPr>
        </p:nvSpPr>
        <p:spPr/>
        <p:txBody>
          <a:bodyPr/>
          <a:lstStyle/>
          <a:p>
            <a:pPr>
              <a:defRPr/>
            </a:pPr>
            <a:fld id="{B4886EA3-A5D4-4B9B-A42F-4A0B83D89264}" type="slidenum">
              <a:rPr lang="en-US" altLang="en-US" smtClean="0"/>
              <a:pPr>
                <a:defRPr/>
              </a:pPr>
              <a:t>32</a:t>
            </a:fld>
            <a:endParaRPr lang="en-US" altLang="en-US"/>
          </a:p>
        </p:txBody>
      </p:sp>
      <p:pic>
        <p:nvPicPr>
          <p:cNvPr id="6" name="Content Placeholder 5" descr="Bố cục chữ Z"/>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691992"/>
            <a:ext cx="8382000" cy="4159816"/>
          </a:xfrm>
          <a:prstGeom prst="rect">
            <a:avLst/>
          </a:prstGeom>
          <a:noFill/>
          <a:ln>
            <a:noFill/>
          </a:ln>
        </p:spPr>
      </p:pic>
    </p:spTree>
    <p:extLst>
      <p:ext uri="{BB962C8B-B14F-4D97-AF65-F5344CB8AC3E}">
        <p14:creationId xmlns:p14="http://schemas.microsoft.com/office/powerpoint/2010/main" val="10413880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Tầm</a:t>
            </a:r>
            <a:r>
              <a:rPr lang="en-US" b="1" dirty="0"/>
              <a:t> </a:t>
            </a:r>
            <a:r>
              <a:rPr lang="en-US" b="1" dirty="0" err="1"/>
              <a:t>quan</a:t>
            </a:r>
            <a:r>
              <a:rPr lang="en-US" b="1" dirty="0"/>
              <a:t> </a:t>
            </a:r>
            <a:r>
              <a:rPr lang="en-US" b="1" dirty="0" err="1"/>
              <a:t>trọng</a:t>
            </a:r>
            <a:r>
              <a:rPr lang="en-US" b="1" dirty="0"/>
              <a:t> </a:t>
            </a:r>
            <a:r>
              <a:rPr lang="en-US" b="1" dirty="0" err="1"/>
              <a:t>của</a:t>
            </a:r>
            <a:r>
              <a:rPr lang="en-US" b="1" dirty="0"/>
              <a:t> layout website</a:t>
            </a:r>
          </a:p>
        </p:txBody>
      </p:sp>
      <p:sp>
        <p:nvSpPr>
          <p:cNvPr id="3" name="Content Placeholder 2"/>
          <p:cNvSpPr>
            <a:spLocks noGrp="1"/>
          </p:cNvSpPr>
          <p:nvPr>
            <p:ph idx="1"/>
          </p:nvPr>
        </p:nvSpPr>
        <p:spPr/>
        <p:txBody>
          <a:bodyPr/>
          <a:lstStyle/>
          <a:p>
            <a:pPr marL="0" indent="723900" algn="just">
              <a:buNone/>
            </a:pPr>
            <a:r>
              <a:rPr lang="vi-VN" sz="2800" dirty="0"/>
              <a:t>Bố cục website </a:t>
            </a:r>
            <a:r>
              <a:rPr lang="vi-VN" sz="2800" dirty="0" smtClean="0"/>
              <a:t>ảnh </a:t>
            </a:r>
            <a:r>
              <a:rPr lang="vi-VN" sz="2800" dirty="0"/>
              <a:t>hưởng trực tiếp đến trải nghiệm người dùng. Một bố cục thông minh và dễ sử dụng giúp người dùng dễ dàng tìm kiếm thông tin và thao tác trên trang web, giúp tăng cường sự hài lòng và tin tưởng của họ đối với thương hiệu</a:t>
            </a:r>
            <a:r>
              <a:rPr lang="vi-VN" sz="2800" dirty="0" smtClean="0"/>
              <a:t>.</a:t>
            </a:r>
            <a:endParaRPr lang="en-US" sz="2800" dirty="0" smtClean="0"/>
          </a:p>
          <a:p>
            <a:r>
              <a:rPr lang="vi-VN" sz="2800" dirty="0"/>
              <a:t>Nâng cao giá trị thẩm </a:t>
            </a:r>
            <a:r>
              <a:rPr lang="vi-VN" sz="2800" dirty="0" smtClean="0"/>
              <a:t>mỹ</a:t>
            </a:r>
            <a:endParaRPr lang="en-US" sz="2800" dirty="0" smtClean="0"/>
          </a:p>
          <a:p>
            <a:r>
              <a:rPr lang="vi-VN" sz="2800" dirty="0" smtClean="0"/>
              <a:t>Tạo </a:t>
            </a:r>
            <a:r>
              <a:rPr lang="vi-VN" sz="2800" dirty="0"/>
              <a:t>sự liên kết giữa các thành phần trong thiết </a:t>
            </a:r>
            <a:r>
              <a:rPr lang="vi-VN" sz="2800" dirty="0" smtClean="0"/>
              <a:t>kế</a:t>
            </a:r>
            <a:endParaRPr lang="en-US" sz="2800" dirty="0" smtClean="0"/>
          </a:p>
          <a:p>
            <a:r>
              <a:rPr lang="vi-VN" sz="2800" dirty="0" smtClean="0"/>
              <a:t>Gia </a:t>
            </a:r>
            <a:r>
              <a:rPr lang="vi-VN" sz="2800" dirty="0"/>
              <a:t>tăng sự thu </a:t>
            </a:r>
            <a:r>
              <a:rPr lang="vi-VN" sz="2800" dirty="0" smtClean="0"/>
              <a:t>hút</a:t>
            </a:r>
            <a:endParaRPr lang="en-US" sz="2800" dirty="0"/>
          </a:p>
        </p:txBody>
      </p:sp>
      <p:sp>
        <p:nvSpPr>
          <p:cNvPr id="4" name="Footer Placeholder 3"/>
          <p:cNvSpPr>
            <a:spLocks noGrp="1"/>
          </p:cNvSpPr>
          <p:nvPr>
            <p:ph type="ftr" sz="quarter" idx="10"/>
          </p:nvPr>
        </p:nvSpPr>
        <p:spPr/>
        <p:txBody>
          <a:bodyPr/>
          <a:lstStyle/>
          <a:p>
            <a:pPr>
              <a:defRPr/>
            </a:pPr>
            <a:r>
              <a:rPr lang="en-US" smtClean="0"/>
              <a:t> </a:t>
            </a:r>
            <a:endParaRPr lang="en-US"/>
          </a:p>
        </p:txBody>
      </p:sp>
      <p:sp>
        <p:nvSpPr>
          <p:cNvPr id="5" name="Slide Number Placeholder 4"/>
          <p:cNvSpPr>
            <a:spLocks noGrp="1"/>
          </p:cNvSpPr>
          <p:nvPr>
            <p:ph type="sldNum" sz="quarter" idx="11"/>
          </p:nvPr>
        </p:nvSpPr>
        <p:spPr/>
        <p:txBody>
          <a:bodyPr/>
          <a:lstStyle/>
          <a:p>
            <a:pPr>
              <a:defRPr/>
            </a:pPr>
            <a:fld id="{B4886EA3-A5D4-4B9B-A42F-4A0B83D89264}" type="slidenum">
              <a:rPr lang="en-US" altLang="en-US" smtClean="0"/>
              <a:pPr>
                <a:defRPr/>
              </a:pPr>
              <a:t>33</a:t>
            </a:fld>
            <a:endParaRPr lang="en-US" altLang="en-US"/>
          </a:p>
        </p:txBody>
      </p:sp>
    </p:spTree>
    <p:extLst>
      <p:ext uri="{BB962C8B-B14F-4D97-AF65-F5344CB8AC3E}">
        <p14:creationId xmlns:p14="http://schemas.microsoft.com/office/powerpoint/2010/main" val="22822814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Tầm</a:t>
            </a:r>
            <a:r>
              <a:rPr lang="en-US" b="1" dirty="0"/>
              <a:t> </a:t>
            </a:r>
            <a:r>
              <a:rPr lang="en-US" b="1" dirty="0" err="1"/>
              <a:t>quan</a:t>
            </a:r>
            <a:r>
              <a:rPr lang="en-US" b="1" dirty="0"/>
              <a:t> </a:t>
            </a:r>
            <a:r>
              <a:rPr lang="en-US" b="1" dirty="0" err="1"/>
              <a:t>trọng</a:t>
            </a:r>
            <a:r>
              <a:rPr lang="en-US" b="1" dirty="0"/>
              <a:t> </a:t>
            </a:r>
            <a:r>
              <a:rPr lang="en-US" b="1" dirty="0" err="1"/>
              <a:t>của</a:t>
            </a:r>
            <a:r>
              <a:rPr lang="en-US" b="1" dirty="0"/>
              <a:t> layout website</a:t>
            </a:r>
          </a:p>
        </p:txBody>
      </p:sp>
      <p:sp>
        <p:nvSpPr>
          <p:cNvPr id="3" name="Content Placeholder 2"/>
          <p:cNvSpPr>
            <a:spLocks noGrp="1"/>
          </p:cNvSpPr>
          <p:nvPr>
            <p:ph idx="1"/>
          </p:nvPr>
        </p:nvSpPr>
        <p:spPr/>
        <p:txBody>
          <a:bodyPr/>
          <a:lstStyle/>
          <a:p>
            <a:pPr algn="just"/>
            <a:r>
              <a:rPr lang="vi-VN" sz="2200" b="1" dirty="0" smtClean="0"/>
              <a:t>Nâng </a:t>
            </a:r>
            <a:r>
              <a:rPr lang="vi-VN" sz="2200" b="1" dirty="0"/>
              <a:t>cao giá trị thẩm mỹ: </a:t>
            </a:r>
            <a:r>
              <a:rPr lang="vi-VN" sz="2200" dirty="0"/>
              <a:t>Tất nhiên là một website có bố cục đẹp sẽ giúp cho nó gọn gàng và đẹp mắt hơn. Đặc biệt với các layout được thiết kế mới lạ thì càng tạo được điểm nhấn, giúp cho người dùng có ấn tượng tốt về website của bạn. Layout cũng vô cùng quan trọng với các website thuộc lĩnh vực nghệ thuật như là thời trang, mỹ thuật, nhiếp ảnh,...</a:t>
            </a:r>
          </a:p>
          <a:p>
            <a:pPr algn="just"/>
            <a:r>
              <a:rPr lang="vi-VN" sz="2200" b="1" dirty="0"/>
              <a:t>Tạo sự liên kết giữa các thành phần trong thiết kế: </a:t>
            </a:r>
            <a:r>
              <a:rPr lang="vi-VN" sz="2200" dirty="0"/>
              <a:t>Khi các thành phần trong website được sắp xếp hợp lý sẽ giúp người đọc dễ hình dung và dễ tiếp cận hơn. Đồng thời điều này cũng giúp người dùng dễ dàng tìm kiếm được các thông tin mở rộng họ mong muốn.</a:t>
            </a:r>
          </a:p>
          <a:p>
            <a:pPr algn="just"/>
            <a:r>
              <a:rPr lang="vi-VN" sz="2200" b="1" dirty="0"/>
              <a:t>Gia tăng sự thu hút:</a:t>
            </a:r>
            <a:r>
              <a:rPr lang="vi-VN" sz="2200" dirty="0"/>
              <a:t> Cúng chính nhờ lợi ích của bố cục website đẹp nên gia tăng sự thu hút của người dùng. HỌ cảm thấy hứng thú và dễ chịu trước website của bạn, nên lôi cuốn họ muốn ở lại và khám phá.</a:t>
            </a:r>
          </a:p>
          <a:p>
            <a:pPr algn="just"/>
            <a:endParaRPr lang="en-US" sz="2200" dirty="0"/>
          </a:p>
        </p:txBody>
      </p:sp>
      <p:sp>
        <p:nvSpPr>
          <p:cNvPr id="4" name="Footer Placeholder 3"/>
          <p:cNvSpPr>
            <a:spLocks noGrp="1"/>
          </p:cNvSpPr>
          <p:nvPr>
            <p:ph type="ftr" sz="quarter" idx="10"/>
          </p:nvPr>
        </p:nvSpPr>
        <p:spPr/>
        <p:txBody>
          <a:bodyPr/>
          <a:lstStyle/>
          <a:p>
            <a:pPr>
              <a:defRPr/>
            </a:pPr>
            <a:r>
              <a:rPr lang="en-US" smtClean="0"/>
              <a:t> </a:t>
            </a:r>
            <a:endParaRPr lang="en-US"/>
          </a:p>
        </p:txBody>
      </p:sp>
      <p:sp>
        <p:nvSpPr>
          <p:cNvPr id="5" name="Slide Number Placeholder 4"/>
          <p:cNvSpPr>
            <a:spLocks noGrp="1"/>
          </p:cNvSpPr>
          <p:nvPr>
            <p:ph type="sldNum" sz="quarter" idx="11"/>
          </p:nvPr>
        </p:nvSpPr>
        <p:spPr/>
        <p:txBody>
          <a:bodyPr/>
          <a:lstStyle/>
          <a:p>
            <a:pPr>
              <a:defRPr/>
            </a:pPr>
            <a:fld id="{B4886EA3-A5D4-4B9B-A42F-4A0B83D89264}" type="slidenum">
              <a:rPr lang="en-US" altLang="en-US" smtClean="0"/>
              <a:pPr>
                <a:defRPr/>
              </a:pPr>
              <a:t>34</a:t>
            </a:fld>
            <a:endParaRPr lang="en-US" altLang="en-US"/>
          </a:p>
        </p:txBody>
      </p:sp>
    </p:spTree>
    <p:extLst>
      <p:ext uri="{BB962C8B-B14F-4D97-AF65-F5344CB8AC3E}">
        <p14:creationId xmlns:p14="http://schemas.microsoft.com/office/powerpoint/2010/main" val="1588849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rgbClr val="0033CC"/>
                </a:solidFill>
              </a:rPr>
              <a:t>Lập</a:t>
            </a:r>
            <a:r>
              <a:rPr lang="en-US" b="1" dirty="0" smtClean="0">
                <a:solidFill>
                  <a:srgbClr val="0033CC"/>
                </a:solidFill>
              </a:rPr>
              <a:t> </a:t>
            </a:r>
            <a:r>
              <a:rPr lang="en-US" b="1" dirty="0" err="1" smtClean="0">
                <a:solidFill>
                  <a:srgbClr val="0033CC"/>
                </a:solidFill>
              </a:rPr>
              <a:t>trình</a:t>
            </a:r>
            <a:r>
              <a:rPr lang="en-US" b="1" dirty="0" smtClean="0">
                <a:solidFill>
                  <a:srgbClr val="0033CC"/>
                </a:solidFill>
              </a:rPr>
              <a:t> Front-end</a:t>
            </a:r>
            <a:endParaRPr lang="en-US" dirty="0"/>
          </a:p>
        </p:txBody>
      </p:sp>
      <p:sp>
        <p:nvSpPr>
          <p:cNvPr id="3" name="Content Placeholder 2"/>
          <p:cNvSpPr>
            <a:spLocks noGrp="1"/>
          </p:cNvSpPr>
          <p:nvPr>
            <p:ph idx="1"/>
          </p:nvPr>
        </p:nvSpPr>
        <p:spPr>
          <a:xfrm>
            <a:off x="457200" y="1219200"/>
            <a:ext cx="8382000" cy="5105400"/>
          </a:xfrm>
        </p:spPr>
        <p:txBody>
          <a:bodyPr/>
          <a:lstStyle/>
          <a:p>
            <a:pPr marL="0" indent="0">
              <a:buNone/>
            </a:pPr>
            <a:r>
              <a:rPr lang="vi-VN" b="1" dirty="0"/>
              <a:t>Front-end, back-end và full-stack </a:t>
            </a:r>
            <a:endParaRPr lang="en-US" b="1" dirty="0" smtClean="0"/>
          </a:p>
          <a:p>
            <a:pPr>
              <a:lnSpc>
                <a:spcPct val="150000"/>
              </a:lnSpc>
            </a:pPr>
            <a:r>
              <a:rPr lang="vi-VN" sz="3200" b="1" dirty="0" smtClean="0"/>
              <a:t>Front-end</a:t>
            </a:r>
            <a:r>
              <a:rPr lang="vi-VN" sz="3200" dirty="0" smtClean="0"/>
              <a:t> </a:t>
            </a:r>
            <a:r>
              <a:rPr lang="vi-VN" sz="3200" dirty="0"/>
              <a:t>tập trung vào giao diện người dùng và tương tác trực tiếp với người </a:t>
            </a:r>
            <a:r>
              <a:rPr lang="vi-VN" sz="3200" dirty="0" smtClean="0"/>
              <a:t>dùng</a:t>
            </a:r>
            <a:endParaRPr lang="en-US" sz="3200" dirty="0"/>
          </a:p>
          <a:p>
            <a:pPr>
              <a:lnSpc>
                <a:spcPct val="150000"/>
              </a:lnSpc>
            </a:pPr>
            <a:r>
              <a:rPr lang="en-US" sz="3200" b="1" dirty="0" smtClean="0"/>
              <a:t>B</a:t>
            </a:r>
            <a:r>
              <a:rPr lang="vi-VN" sz="3200" b="1" dirty="0" smtClean="0"/>
              <a:t>ack-end </a:t>
            </a:r>
            <a:r>
              <a:rPr lang="vi-VN" sz="3200" dirty="0"/>
              <a:t>là tập trung vào xử lý logic và quản lý dữ </a:t>
            </a:r>
            <a:r>
              <a:rPr lang="vi-VN" sz="3200" dirty="0" smtClean="0"/>
              <a:t>liệu</a:t>
            </a:r>
            <a:r>
              <a:rPr lang="en-US" sz="3200" dirty="0"/>
              <a:t> </a:t>
            </a:r>
            <a:r>
              <a:rPr lang="en-US" sz="3200" i="1" dirty="0" smtClean="0"/>
              <a:t>(</a:t>
            </a:r>
            <a:r>
              <a:rPr lang="en-US" sz="3200" i="1" dirty="0" err="1" smtClean="0"/>
              <a:t>trên</a:t>
            </a:r>
            <a:r>
              <a:rPr lang="en-US" sz="3200" i="1" dirty="0" smtClean="0"/>
              <a:t> </a:t>
            </a:r>
            <a:r>
              <a:rPr lang="en-US" sz="3200" i="1" dirty="0" err="1" smtClean="0"/>
              <a:t>máy</a:t>
            </a:r>
            <a:r>
              <a:rPr lang="en-US" sz="3200" i="1" dirty="0" smtClean="0"/>
              <a:t> </a:t>
            </a:r>
            <a:r>
              <a:rPr lang="en-US" sz="3200" i="1" dirty="0" err="1" smtClean="0"/>
              <a:t>chủ</a:t>
            </a:r>
            <a:r>
              <a:rPr lang="en-US" sz="3200" i="1" dirty="0" smtClean="0"/>
              <a:t>)</a:t>
            </a:r>
          </a:p>
          <a:p>
            <a:pPr>
              <a:lnSpc>
                <a:spcPct val="150000"/>
              </a:lnSpc>
            </a:pPr>
            <a:r>
              <a:rPr lang="en-US" sz="3200" b="1" dirty="0" smtClean="0"/>
              <a:t>F</a:t>
            </a:r>
            <a:r>
              <a:rPr lang="vi-VN" sz="3200" b="1" dirty="0" smtClean="0"/>
              <a:t>ull-stack </a:t>
            </a:r>
            <a:r>
              <a:rPr lang="vi-VN" sz="3200" dirty="0"/>
              <a:t>là một người phát triển có thể làm việc trên cả front-end và back-end. </a:t>
            </a:r>
            <a:endParaRPr lang="en-US" sz="3200" dirty="0"/>
          </a:p>
        </p:txBody>
      </p:sp>
      <p:sp>
        <p:nvSpPr>
          <p:cNvPr id="4" name="Footer Placeholder 3"/>
          <p:cNvSpPr>
            <a:spLocks noGrp="1"/>
          </p:cNvSpPr>
          <p:nvPr>
            <p:ph type="ftr" sz="quarter" idx="10"/>
          </p:nvPr>
        </p:nvSpPr>
        <p:spPr/>
        <p:txBody>
          <a:bodyPr/>
          <a:lstStyle/>
          <a:p>
            <a:pPr>
              <a:defRPr/>
            </a:pPr>
            <a:r>
              <a:rPr lang="en-US" smtClean="0"/>
              <a:t> </a:t>
            </a:r>
            <a:endParaRPr lang="en-US"/>
          </a:p>
        </p:txBody>
      </p:sp>
      <p:sp>
        <p:nvSpPr>
          <p:cNvPr id="5" name="Slide Number Placeholder 4"/>
          <p:cNvSpPr>
            <a:spLocks noGrp="1"/>
          </p:cNvSpPr>
          <p:nvPr>
            <p:ph type="sldNum" sz="quarter" idx="11"/>
          </p:nvPr>
        </p:nvSpPr>
        <p:spPr/>
        <p:txBody>
          <a:bodyPr/>
          <a:lstStyle/>
          <a:p>
            <a:pPr>
              <a:defRPr/>
            </a:pPr>
            <a:fld id="{B4886EA3-A5D4-4B9B-A42F-4A0B83D89264}" type="slidenum">
              <a:rPr lang="en-US" altLang="en-US" smtClean="0"/>
              <a:pPr>
                <a:defRPr/>
              </a:pPr>
              <a:t>4</a:t>
            </a:fld>
            <a:endParaRPr lang="en-US" altLang="en-US"/>
          </a:p>
        </p:txBody>
      </p:sp>
    </p:spTree>
    <p:extLst>
      <p:ext uri="{BB962C8B-B14F-4D97-AF65-F5344CB8AC3E}">
        <p14:creationId xmlns:p14="http://schemas.microsoft.com/office/powerpoint/2010/main" val="18073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
          <p:cNvSpPr txBox="1">
            <a:spLocks noGrp="1"/>
          </p:cNvSpPr>
          <p:nvPr>
            <p:ph type="ctrTitle"/>
          </p:nvPr>
        </p:nvSpPr>
        <p:spPr>
          <a:xfrm>
            <a:off x="665328" y="1524000"/>
            <a:ext cx="7813343" cy="1828800"/>
          </a:xfrm>
          <a:prstGeom prst="rect">
            <a:avLst/>
          </a:prstGeom>
          <a:noFill/>
          <a:ln>
            <a:noFill/>
          </a:ln>
        </p:spPr>
        <p:txBody>
          <a:bodyPr spcFirstLastPara="1" vert="horz" wrap="square" lIns="68569" tIns="34275" rIns="68569" bIns="34275" numCol="1" anchor="b" anchorCtr="0" compatLnSpc="1">
            <a:prstTxWarp prst="textNoShape">
              <a:avLst/>
            </a:prstTxWarp>
            <a:noAutofit/>
          </a:bodyPr>
          <a:lstStyle/>
          <a:p>
            <a:pPr algn="ctr">
              <a:lnSpc>
                <a:spcPct val="150000"/>
              </a:lnSpc>
            </a:pPr>
            <a:r>
              <a:rPr lang="vi-VN" b="1" dirty="0" smtClean="0">
                <a:solidFill>
                  <a:srgbClr val="0033CC"/>
                </a:solidFill>
              </a:rPr>
              <a:t>CÁC DẠNG LAYOUT PHỔ BIẾN VÀ PHƯƠNG PHÁP XÂY DỰNG </a:t>
            </a:r>
            <a:endParaRPr lang="en-US" sz="4800" b="1" dirty="0">
              <a:solidFill>
                <a:srgbClr val="0033CC"/>
              </a:solidFill>
            </a:endParaRPr>
          </a:p>
        </p:txBody>
      </p:sp>
      <p:sp>
        <p:nvSpPr>
          <p:cNvPr id="2" name="Rectangle 1"/>
          <p:cNvSpPr/>
          <p:nvPr/>
        </p:nvSpPr>
        <p:spPr>
          <a:xfrm>
            <a:off x="152400" y="838200"/>
            <a:ext cx="8839200" cy="45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FF"/>
              </a:solidFill>
            </a:endParaRPr>
          </a:p>
        </p:txBody>
      </p:sp>
    </p:spTree>
    <p:extLst>
      <p:ext uri="{BB962C8B-B14F-4D97-AF65-F5344CB8AC3E}">
        <p14:creationId xmlns:p14="http://schemas.microsoft.com/office/powerpoint/2010/main" val="35465922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33CC"/>
                </a:solidFill>
              </a:rPr>
              <a:t>Layout </a:t>
            </a:r>
            <a:r>
              <a:rPr lang="en-US" dirty="0" err="1" smtClean="0">
                <a:solidFill>
                  <a:srgbClr val="0033CC"/>
                </a:solidFill>
              </a:rPr>
              <a:t>là</a:t>
            </a:r>
            <a:r>
              <a:rPr lang="en-US" dirty="0" smtClean="0">
                <a:solidFill>
                  <a:srgbClr val="0033CC"/>
                </a:solidFill>
              </a:rPr>
              <a:t> </a:t>
            </a:r>
            <a:r>
              <a:rPr lang="en-US" dirty="0" err="1" smtClean="0">
                <a:solidFill>
                  <a:srgbClr val="0033CC"/>
                </a:solidFill>
              </a:rPr>
              <a:t>gì</a:t>
            </a:r>
            <a:r>
              <a:rPr lang="en-US" dirty="0" smtClean="0">
                <a:solidFill>
                  <a:srgbClr val="0033CC"/>
                </a:solidFill>
              </a:rPr>
              <a:t>?</a:t>
            </a:r>
            <a:endParaRPr lang="en-US" dirty="0">
              <a:solidFill>
                <a:srgbClr val="0033CC"/>
              </a:solidFill>
            </a:endParaRPr>
          </a:p>
        </p:txBody>
      </p:sp>
      <p:sp>
        <p:nvSpPr>
          <p:cNvPr id="3" name="Content Placeholder 2"/>
          <p:cNvSpPr>
            <a:spLocks noGrp="1"/>
          </p:cNvSpPr>
          <p:nvPr>
            <p:ph idx="1"/>
          </p:nvPr>
        </p:nvSpPr>
        <p:spPr>
          <a:xfrm>
            <a:off x="457200" y="1219200"/>
            <a:ext cx="8382000" cy="5105400"/>
          </a:xfrm>
        </p:spPr>
        <p:txBody>
          <a:bodyPr/>
          <a:lstStyle/>
          <a:p>
            <a:pPr marL="0" indent="355600" algn="just">
              <a:lnSpc>
                <a:spcPts val="3840"/>
              </a:lnSpc>
              <a:spcBef>
                <a:spcPts val="600"/>
              </a:spcBef>
              <a:buNone/>
            </a:pPr>
            <a:r>
              <a:rPr lang="vi-VN" sz="3200" dirty="0"/>
              <a:t>Layout ở đây có nghĩa là bố cục, cách sắp xếp, trình bày các bộ </a:t>
            </a:r>
            <a:r>
              <a:rPr lang="vi-VN" sz="3200" dirty="0" smtClean="0"/>
              <a:t>phận</a:t>
            </a:r>
            <a:endParaRPr lang="en-US" sz="3200" dirty="0" smtClean="0"/>
          </a:p>
          <a:p>
            <a:pPr marL="0" indent="355600" algn="just">
              <a:lnSpc>
                <a:spcPts val="3840"/>
              </a:lnSpc>
              <a:spcBef>
                <a:spcPts val="600"/>
              </a:spcBef>
              <a:buNone/>
            </a:pPr>
            <a:r>
              <a:rPr lang="en-US" sz="3200" dirty="0" smtClean="0"/>
              <a:t>B</a:t>
            </a:r>
            <a:r>
              <a:rPr lang="vi-VN" sz="3200" dirty="0" smtClean="0"/>
              <a:t>ao </a:t>
            </a:r>
            <a:r>
              <a:rPr lang="vi-VN" sz="3200" dirty="0"/>
              <a:t>gồm việc căn chỉnh tỷ lệ, khoảng cách và lựa chọn vị trí cho các thành phần. </a:t>
            </a:r>
            <a:endParaRPr lang="en-US" sz="3200" dirty="0" smtClean="0"/>
          </a:p>
          <a:p>
            <a:pPr marL="0" indent="355600" algn="just">
              <a:lnSpc>
                <a:spcPts val="3840"/>
              </a:lnSpc>
              <a:spcBef>
                <a:spcPts val="600"/>
              </a:spcBef>
              <a:buNone/>
            </a:pPr>
            <a:r>
              <a:rPr lang="vi-VN" sz="3200" dirty="0" smtClean="0"/>
              <a:t>Tương </a:t>
            </a:r>
            <a:r>
              <a:rPr lang="vi-VN" sz="3200" dirty="0"/>
              <a:t>tự như vậy, trong thiết kế web, layout chính là cách dàn trang, sắp xếp các yếu tố sẽ được hiển thị trên website.</a:t>
            </a:r>
            <a:endParaRPr lang="en-US" sz="3200" dirty="0"/>
          </a:p>
        </p:txBody>
      </p:sp>
      <p:sp>
        <p:nvSpPr>
          <p:cNvPr id="4" name="Footer Placeholder 3"/>
          <p:cNvSpPr>
            <a:spLocks noGrp="1"/>
          </p:cNvSpPr>
          <p:nvPr>
            <p:ph type="ftr" sz="quarter" idx="10"/>
          </p:nvPr>
        </p:nvSpPr>
        <p:spPr/>
        <p:txBody>
          <a:bodyPr/>
          <a:lstStyle/>
          <a:p>
            <a:pPr>
              <a:defRPr/>
            </a:pPr>
            <a:r>
              <a:rPr lang="en-US" smtClean="0"/>
              <a:t> </a:t>
            </a:r>
            <a:endParaRPr lang="en-US"/>
          </a:p>
        </p:txBody>
      </p:sp>
      <p:sp>
        <p:nvSpPr>
          <p:cNvPr id="5" name="Slide Number Placeholder 4"/>
          <p:cNvSpPr>
            <a:spLocks noGrp="1"/>
          </p:cNvSpPr>
          <p:nvPr>
            <p:ph type="sldNum" sz="quarter" idx="11"/>
          </p:nvPr>
        </p:nvSpPr>
        <p:spPr/>
        <p:txBody>
          <a:bodyPr/>
          <a:lstStyle/>
          <a:p>
            <a:pPr>
              <a:defRPr/>
            </a:pPr>
            <a:fld id="{B4886EA3-A5D4-4B9B-A42F-4A0B83D89264}" type="slidenum">
              <a:rPr lang="en-US" altLang="en-US" smtClean="0"/>
              <a:pPr>
                <a:defRPr/>
              </a:pPr>
              <a:t>6</a:t>
            </a:fld>
            <a:endParaRPr lang="en-US" altLang="en-US"/>
          </a:p>
        </p:txBody>
      </p:sp>
    </p:spTree>
    <p:extLst>
      <p:ext uri="{BB962C8B-B14F-4D97-AF65-F5344CB8AC3E}">
        <p14:creationId xmlns:p14="http://schemas.microsoft.com/office/powerpoint/2010/main" val="931082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33CC"/>
                </a:solidFill>
              </a:rPr>
              <a:t>Layout </a:t>
            </a:r>
            <a:r>
              <a:rPr lang="en-US" dirty="0" err="1" smtClean="0">
                <a:solidFill>
                  <a:srgbClr val="0033CC"/>
                </a:solidFill>
              </a:rPr>
              <a:t>là</a:t>
            </a:r>
            <a:r>
              <a:rPr lang="en-US" dirty="0" smtClean="0">
                <a:solidFill>
                  <a:srgbClr val="0033CC"/>
                </a:solidFill>
              </a:rPr>
              <a:t> </a:t>
            </a:r>
            <a:r>
              <a:rPr lang="en-US" dirty="0" err="1" smtClean="0">
                <a:solidFill>
                  <a:srgbClr val="0033CC"/>
                </a:solidFill>
              </a:rPr>
              <a:t>gì</a:t>
            </a:r>
            <a:r>
              <a:rPr lang="en-US" dirty="0" smtClean="0">
                <a:solidFill>
                  <a:srgbClr val="0033CC"/>
                </a:solidFill>
              </a:rPr>
              <a:t>?</a:t>
            </a:r>
            <a:endParaRPr lang="en-US" dirty="0">
              <a:solidFill>
                <a:srgbClr val="0033CC"/>
              </a:solidFill>
            </a:endParaRPr>
          </a:p>
        </p:txBody>
      </p:sp>
      <p:sp>
        <p:nvSpPr>
          <p:cNvPr id="4" name="Footer Placeholder 3"/>
          <p:cNvSpPr>
            <a:spLocks noGrp="1"/>
          </p:cNvSpPr>
          <p:nvPr>
            <p:ph type="ftr" sz="quarter" idx="10"/>
          </p:nvPr>
        </p:nvSpPr>
        <p:spPr/>
        <p:txBody>
          <a:bodyPr/>
          <a:lstStyle/>
          <a:p>
            <a:pPr>
              <a:defRPr/>
            </a:pPr>
            <a:r>
              <a:rPr lang="en-US" smtClean="0"/>
              <a:t> </a:t>
            </a:r>
            <a:endParaRPr lang="en-US"/>
          </a:p>
        </p:txBody>
      </p:sp>
      <p:sp>
        <p:nvSpPr>
          <p:cNvPr id="5" name="Slide Number Placeholder 4"/>
          <p:cNvSpPr>
            <a:spLocks noGrp="1"/>
          </p:cNvSpPr>
          <p:nvPr>
            <p:ph type="sldNum" sz="quarter" idx="11"/>
          </p:nvPr>
        </p:nvSpPr>
        <p:spPr/>
        <p:txBody>
          <a:bodyPr/>
          <a:lstStyle/>
          <a:p>
            <a:pPr>
              <a:defRPr/>
            </a:pPr>
            <a:fld id="{B4886EA3-A5D4-4B9B-A42F-4A0B83D89264}" type="slidenum">
              <a:rPr lang="en-US" altLang="en-US" smtClean="0"/>
              <a:pPr>
                <a:defRPr/>
              </a:pPr>
              <a:t>7</a:t>
            </a:fld>
            <a:endParaRPr lang="en-US" altLang="en-US"/>
          </a:p>
        </p:txBody>
      </p:sp>
      <p:pic>
        <p:nvPicPr>
          <p:cNvPr id="3074" name="Picture 2" descr="https://images.viblo.asia/full/40d7a69c-1eb7-459c-a8cb-e22a6ccd264c.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83167" y="1219200"/>
            <a:ext cx="7730066"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77661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33CC"/>
                </a:solidFill>
              </a:rPr>
              <a:t>Layout </a:t>
            </a:r>
            <a:r>
              <a:rPr lang="en-US" dirty="0" err="1" smtClean="0">
                <a:solidFill>
                  <a:srgbClr val="0033CC"/>
                </a:solidFill>
              </a:rPr>
              <a:t>là</a:t>
            </a:r>
            <a:r>
              <a:rPr lang="en-US" dirty="0" smtClean="0">
                <a:solidFill>
                  <a:srgbClr val="0033CC"/>
                </a:solidFill>
              </a:rPr>
              <a:t> </a:t>
            </a:r>
            <a:r>
              <a:rPr lang="en-US" dirty="0" err="1" smtClean="0">
                <a:solidFill>
                  <a:srgbClr val="0033CC"/>
                </a:solidFill>
              </a:rPr>
              <a:t>gì</a:t>
            </a:r>
            <a:r>
              <a:rPr lang="en-US" dirty="0" smtClean="0">
                <a:solidFill>
                  <a:srgbClr val="0033CC"/>
                </a:solidFill>
              </a:rPr>
              <a:t>?</a:t>
            </a:r>
            <a:endParaRPr lang="en-US" dirty="0">
              <a:solidFill>
                <a:srgbClr val="0033CC"/>
              </a:solidFill>
            </a:endParaRPr>
          </a:p>
        </p:txBody>
      </p:sp>
      <p:sp>
        <p:nvSpPr>
          <p:cNvPr id="4" name="Footer Placeholder 3"/>
          <p:cNvSpPr>
            <a:spLocks noGrp="1"/>
          </p:cNvSpPr>
          <p:nvPr>
            <p:ph type="ftr" sz="quarter" idx="10"/>
          </p:nvPr>
        </p:nvSpPr>
        <p:spPr/>
        <p:txBody>
          <a:bodyPr/>
          <a:lstStyle/>
          <a:p>
            <a:pPr>
              <a:defRPr/>
            </a:pPr>
            <a:r>
              <a:rPr lang="en-US" smtClean="0"/>
              <a:t> </a:t>
            </a:r>
            <a:endParaRPr lang="en-US"/>
          </a:p>
        </p:txBody>
      </p:sp>
      <p:sp>
        <p:nvSpPr>
          <p:cNvPr id="5" name="Slide Number Placeholder 4"/>
          <p:cNvSpPr>
            <a:spLocks noGrp="1"/>
          </p:cNvSpPr>
          <p:nvPr>
            <p:ph type="sldNum" sz="quarter" idx="11"/>
          </p:nvPr>
        </p:nvSpPr>
        <p:spPr/>
        <p:txBody>
          <a:bodyPr/>
          <a:lstStyle/>
          <a:p>
            <a:pPr>
              <a:defRPr/>
            </a:pPr>
            <a:fld id="{B4886EA3-A5D4-4B9B-A42F-4A0B83D89264}" type="slidenum">
              <a:rPr lang="en-US" altLang="en-US" smtClean="0"/>
              <a:pPr>
                <a:defRPr/>
              </a:pPr>
              <a:t>8</a:t>
            </a:fld>
            <a:endParaRPr lang="en-US" altLang="en-US"/>
          </a:p>
        </p:txBody>
      </p:sp>
      <p:sp>
        <p:nvSpPr>
          <p:cNvPr id="3" name="Content Placeholder 2"/>
          <p:cNvSpPr>
            <a:spLocks noGrp="1"/>
          </p:cNvSpPr>
          <p:nvPr>
            <p:ph idx="1"/>
          </p:nvPr>
        </p:nvSpPr>
        <p:spPr/>
        <p:txBody>
          <a:bodyPr/>
          <a:lstStyle/>
          <a:p>
            <a:endParaRPr lang="en-US"/>
          </a:p>
        </p:txBody>
      </p:sp>
      <p:pic>
        <p:nvPicPr>
          <p:cNvPr id="6" name="Picture 5"/>
          <p:cNvPicPr>
            <a:picLocks noChangeAspect="1"/>
          </p:cNvPicPr>
          <p:nvPr/>
        </p:nvPicPr>
        <p:blipFill rotWithShape="1">
          <a:blip r:embed="rId2"/>
          <a:srcRect l="14275" t="25000" r="33602" b="22917"/>
          <a:stretch/>
        </p:blipFill>
        <p:spPr>
          <a:xfrm>
            <a:off x="304800" y="1177118"/>
            <a:ext cx="8484337" cy="4766481"/>
          </a:xfrm>
          <a:prstGeom prst="rect">
            <a:avLst/>
          </a:prstGeom>
        </p:spPr>
      </p:pic>
    </p:spTree>
    <p:extLst>
      <p:ext uri="{BB962C8B-B14F-4D97-AF65-F5344CB8AC3E}">
        <p14:creationId xmlns:p14="http://schemas.microsoft.com/office/powerpoint/2010/main" val="15709195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33CC"/>
                </a:solidFill>
              </a:rPr>
              <a:t>Layout </a:t>
            </a:r>
            <a:r>
              <a:rPr lang="en-US" dirty="0" err="1" smtClean="0">
                <a:solidFill>
                  <a:srgbClr val="0033CC"/>
                </a:solidFill>
              </a:rPr>
              <a:t>là</a:t>
            </a:r>
            <a:r>
              <a:rPr lang="en-US" dirty="0" smtClean="0">
                <a:solidFill>
                  <a:srgbClr val="0033CC"/>
                </a:solidFill>
              </a:rPr>
              <a:t> </a:t>
            </a:r>
            <a:r>
              <a:rPr lang="en-US" dirty="0" err="1" smtClean="0">
                <a:solidFill>
                  <a:srgbClr val="0033CC"/>
                </a:solidFill>
              </a:rPr>
              <a:t>gì</a:t>
            </a:r>
            <a:r>
              <a:rPr lang="en-US" dirty="0" smtClean="0">
                <a:solidFill>
                  <a:srgbClr val="0033CC"/>
                </a:solidFill>
              </a:rPr>
              <a:t>?</a:t>
            </a:r>
            <a:endParaRPr lang="en-US" dirty="0">
              <a:solidFill>
                <a:srgbClr val="0033CC"/>
              </a:solidFill>
            </a:endParaRPr>
          </a:p>
        </p:txBody>
      </p:sp>
      <p:sp>
        <p:nvSpPr>
          <p:cNvPr id="4" name="Footer Placeholder 3"/>
          <p:cNvSpPr>
            <a:spLocks noGrp="1"/>
          </p:cNvSpPr>
          <p:nvPr>
            <p:ph type="ftr" sz="quarter" idx="10"/>
          </p:nvPr>
        </p:nvSpPr>
        <p:spPr/>
        <p:txBody>
          <a:bodyPr/>
          <a:lstStyle/>
          <a:p>
            <a:pPr>
              <a:defRPr/>
            </a:pPr>
            <a:r>
              <a:rPr lang="en-US" smtClean="0"/>
              <a:t> </a:t>
            </a:r>
            <a:endParaRPr lang="en-US"/>
          </a:p>
        </p:txBody>
      </p:sp>
      <p:sp>
        <p:nvSpPr>
          <p:cNvPr id="5" name="Slide Number Placeholder 4"/>
          <p:cNvSpPr>
            <a:spLocks noGrp="1"/>
          </p:cNvSpPr>
          <p:nvPr>
            <p:ph type="sldNum" sz="quarter" idx="11"/>
          </p:nvPr>
        </p:nvSpPr>
        <p:spPr/>
        <p:txBody>
          <a:bodyPr/>
          <a:lstStyle/>
          <a:p>
            <a:pPr>
              <a:defRPr/>
            </a:pPr>
            <a:fld id="{B4886EA3-A5D4-4B9B-A42F-4A0B83D89264}" type="slidenum">
              <a:rPr lang="en-US" altLang="en-US" smtClean="0"/>
              <a:pPr>
                <a:defRPr/>
              </a:pPr>
              <a:t>9</a:t>
            </a:fld>
            <a:endParaRPr lang="en-US" altLang="en-US"/>
          </a:p>
        </p:txBody>
      </p:sp>
      <p:pic>
        <p:nvPicPr>
          <p:cNvPr id="6" name="Picture 5" descr="Layout là gì?"/>
          <p:cNvPicPr/>
          <p:nvPr/>
        </p:nvPicPr>
        <p:blipFill>
          <a:blip r:embed="rId2">
            <a:extLst>
              <a:ext uri="{28A0092B-C50C-407E-A947-70E740481C1C}">
                <a14:useLocalDpi xmlns:a14="http://schemas.microsoft.com/office/drawing/2010/main" val="0"/>
              </a:ext>
            </a:extLst>
          </a:blip>
          <a:srcRect/>
          <a:stretch>
            <a:fillRect/>
          </a:stretch>
        </p:blipFill>
        <p:spPr bwMode="auto">
          <a:xfrm>
            <a:off x="1489710" y="1579562"/>
            <a:ext cx="6164580" cy="3698875"/>
          </a:xfrm>
          <a:prstGeom prst="rect">
            <a:avLst/>
          </a:prstGeom>
          <a:noFill/>
          <a:ln>
            <a:noFill/>
          </a:ln>
        </p:spPr>
      </p:pic>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164960104"/>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2764</TotalTime>
  <Words>1894</Words>
  <Application>Microsoft Office PowerPoint</Application>
  <PresentationFormat>On-screen Show (4:3)</PresentationFormat>
  <Paragraphs>213</Paragraphs>
  <Slides>34</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34</vt:i4>
      </vt:variant>
    </vt:vector>
  </HeadingPairs>
  <TitlesOfParts>
    <vt:vector size="37" baseType="lpstr">
      <vt:lpstr>Arial</vt:lpstr>
      <vt:lpstr>Times New Roman</vt:lpstr>
      <vt:lpstr>Default Design</vt:lpstr>
      <vt:lpstr>LẬP TRÌNH FRONT-END  ( STEM2)</vt:lpstr>
      <vt:lpstr>CHƯƠNG TRÌNH MÔN HỌC</vt:lpstr>
      <vt:lpstr>Lập trình Front-end</vt:lpstr>
      <vt:lpstr>Lập trình Front-end</vt:lpstr>
      <vt:lpstr>CÁC DẠNG LAYOUT PHỔ BIẾN VÀ PHƯƠNG PHÁP XÂY DỰNG </vt:lpstr>
      <vt:lpstr>Layout là gì?</vt:lpstr>
      <vt:lpstr>Layout là gì?</vt:lpstr>
      <vt:lpstr>Layout là gì?</vt:lpstr>
      <vt:lpstr>Layout là gì?</vt:lpstr>
      <vt:lpstr>Những thành phần cơ bản trong layout website</vt:lpstr>
      <vt:lpstr>Những thành phần cơ bản trong layout website</vt:lpstr>
      <vt:lpstr>Những thành phần cơ bản trong layout website</vt:lpstr>
      <vt:lpstr>Các dạng layout phổ biến</vt:lpstr>
      <vt:lpstr>Các dạng layout phổ biến</vt:lpstr>
      <vt:lpstr>Các dạng layout phổ biến</vt:lpstr>
      <vt:lpstr>Các dạng layout phổ biến</vt:lpstr>
      <vt:lpstr>Các dạng layout phổ biến</vt:lpstr>
      <vt:lpstr>Các dạng layout phổ biến</vt:lpstr>
      <vt:lpstr>Các dạng layout phổ biến</vt:lpstr>
      <vt:lpstr>Các dạng layout phổ biến</vt:lpstr>
      <vt:lpstr>Các dạng layout phổ biến</vt:lpstr>
      <vt:lpstr>Bài tập: Xây dựng Layout theo dạng sau</vt:lpstr>
      <vt:lpstr>Bài tập: Xây dựng Layout theo dạng sau</vt:lpstr>
      <vt:lpstr>Các dạng layout phổ biến</vt:lpstr>
      <vt:lpstr>Các dạng layout phổ biến</vt:lpstr>
      <vt:lpstr>Các dạng layout phổ biến</vt:lpstr>
      <vt:lpstr>Các dạng layout phổ biến</vt:lpstr>
      <vt:lpstr>Các dạng layout phổ biến</vt:lpstr>
      <vt:lpstr>Các dạng layout phổ biến</vt:lpstr>
      <vt:lpstr>Các dạng layout phổ biến</vt:lpstr>
      <vt:lpstr>Các dạng layout phổ biến</vt:lpstr>
      <vt:lpstr>Các dạng layout phổ biến</vt:lpstr>
      <vt:lpstr>Tầm quan trọng của layout website</vt:lpstr>
      <vt:lpstr>Tầm quan trọng của layout website</vt:lpstr>
    </vt:vector>
  </TitlesOfParts>
  <Company>DHTS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Doan Khoa</dc:creator>
  <cp:lastModifiedBy>Admin</cp:lastModifiedBy>
  <cp:revision>274</cp:revision>
  <dcterms:created xsi:type="dcterms:W3CDTF">2005-09-06T03:05:44Z</dcterms:created>
  <dcterms:modified xsi:type="dcterms:W3CDTF">2024-04-12T02:12:32Z</dcterms:modified>
</cp:coreProperties>
</file>