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2"/>
  </p:sldMasterIdLst>
  <p:sldIdLst>
    <p:sldId id="353" r:id="rId3"/>
    <p:sldId id="314" r:id="rId4"/>
    <p:sldId id="354" r:id="rId5"/>
    <p:sldId id="355" r:id="rId6"/>
    <p:sldId id="356" r:id="rId7"/>
    <p:sldId id="358" r:id="rId8"/>
    <p:sldId id="359" r:id="rId9"/>
    <p:sldId id="360" r:id="rId10"/>
  </p:sldIdLst>
  <p:sldSz cx="9144000" cy="6858000" type="screen4x3"/>
  <p:notesSz cx="6858000" cy="9144000"/>
  <p:defaultTextStyle>
    <a:defPPr>
      <a:defRPr lang="da-DK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728">
          <p15:clr>
            <a:srgbClr val="A4A3A4"/>
          </p15:clr>
        </p15:guide>
        <p15:guide id="2" pos="52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D329"/>
    <a:srgbClr val="8EABDE"/>
    <a:srgbClr val="1F88C8"/>
    <a:srgbClr val="F50736"/>
    <a:srgbClr val="8FACE1"/>
    <a:srgbClr val="00B050"/>
    <a:srgbClr val="78F8FF"/>
    <a:srgbClr val="C0FF4D"/>
    <a:srgbClr val="5DD8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33" autoAdjust="0"/>
  </p:normalViewPr>
  <p:slideViewPr>
    <p:cSldViewPr snapToGrid="0">
      <p:cViewPr>
        <p:scale>
          <a:sx n="87" d="100"/>
          <a:sy n="87" d="100"/>
        </p:scale>
        <p:origin x="-816" y="-12"/>
      </p:cViewPr>
      <p:guideLst>
        <p:guide orient="horz" pos="3728"/>
        <p:guide pos="52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0" d="100"/>
        <a:sy n="4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customXml" Target="../customXml/item3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customXml" Target="../customXml/item2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a-DK" dirty="0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Arial" pitchFamily="34" charset="0"/>
              </a:defRPr>
            </a:lvl1pPr>
            <a:lvl2pPr>
              <a:defRPr>
                <a:latin typeface="Arial" pitchFamily="34" charset="0"/>
              </a:defRPr>
            </a:lvl2pPr>
            <a:lvl3pPr>
              <a:defRPr>
                <a:latin typeface="Arial" pitchFamily="34" charset="0"/>
              </a:defRPr>
            </a:lvl3pPr>
            <a:lvl4pPr>
              <a:defRPr>
                <a:latin typeface="Arial" pitchFamily="34" charset="0"/>
              </a:defRPr>
            </a:lvl4pPr>
            <a:lvl5pPr>
              <a:defRPr>
                <a:latin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fld id="{3BA166EC-68A0-46C1-B588-D765070EB3F3}" type="datetime1">
              <a:rPr lang="da-DK"/>
              <a:pPr>
                <a:defRPr/>
              </a:pPr>
              <a:t>11-02-2014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fld id="{1DEEF509-08E2-4F04-B43F-1BB9E4B6630A}" type="slidenum">
              <a:rPr lang="da-DK"/>
              <a:pPr>
                <a:defRPr/>
              </a:pPr>
              <a:t>‹#›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a-DK" dirty="0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Arial" pitchFamily="34" charset="0"/>
              </a:defRPr>
            </a:lvl1pPr>
            <a:lvl2pPr>
              <a:defRPr>
                <a:latin typeface="Arial" pitchFamily="34" charset="0"/>
              </a:defRPr>
            </a:lvl2pPr>
            <a:lvl3pPr>
              <a:defRPr>
                <a:latin typeface="Arial" pitchFamily="34" charset="0"/>
              </a:defRPr>
            </a:lvl3pPr>
            <a:lvl4pPr>
              <a:defRPr>
                <a:latin typeface="Arial" pitchFamily="34" charset="0"/>
              </a:defRPr>
            </a:lvl4pPr>
            <a:lvl5pPr>
              <a:defRPr>
                <a:latin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fld id="{2D11D129-8857-47B5-B5AD-CA158AB7D7D6}" type="datetime1">
              <a:rPr lang="da-DK"/>
              <a:pPr>
                <a:defRPr/>
              </a:pPr>
              <a:t>11-02-2014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fld id="{DB99397C-9C4F-438B-9CFA-9957D0153AE3}" type="slidenum">
              <a:rPr lang="da-DK"/>
              <a:pPr>
                <a:defRPr/>
              </a:pPr>
              <a:t>‹#›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e 12"/>
          <p:cNvGrpSpPr/>
          <p:nvPr userDrawn="1"/>
        </p:nvGrpSpPr>
        <p:grpSpPr>
          <a:xfrm>
            <a:off x="0" y="82459"/>
            <a:ext cx="9144000" cy="1178016"/>
            <a:chOff x="0" y="793659"/>
            <a:chExt cx="9144000" cy="117801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6" name="Rektangel 2"/>
            <p:cNvSpPr>
              <a:spLocks noChangeArrowheads="1"/>
            </p:cNvSpPr>
            <p:nvPr/>
          </p:nvSpPr>
          <p:spPr bwMode="auto">
            <a:xfrm>
              <a:off x="0" y="801699"/>
              <a:ext cx="9144000" cy="11684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indent="-342900" algn="ctr" fontAlgn="auto">
                <a:spcBef>
                  <a:spcPts val="0"/>
                </a:spcBef>
                <a:spcAft>
                  <a:spcPts val="0"/>
                </a:spcAft>
                <a:buFont typeface="+mj-lt"/>
                <a:buAutoNum type="arabicPeriod"/>
                <a:defRPr/>
              </a:pPr>
              <a:endParaRPr lang="da-DK" sz="1600" b="1" kern="0" noProof="1">
                <a:solidFill>
                  <a:srgbClr val="FFFFFF"/>
                </a:solidFill>
                <a:latin typeface="Arial" pitchFamily="34" charset="0"/>
                <a:ea typeface="ＭＳ Ｐゴシック" pitchFamily="-97" charset="-128"/>
              </a:endParaRPr>
            </a:p>
          </p:txBody>
        </p:sp>
        <p:pic>
          <p:nvPicPr>
            <p:cNvPr id="7" name="Billede 3" descr="dreamstime_www_world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584000" y="793659"/>
              <a:ext cx="1560000" cy="1178016"/>
            </a:xfrm>
            <a:prstGeom prst="rect">
              <a:avLst/>
            </a:prstGeom>
          </p:spPr>
        </p:pic>
      </p:grp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284480" y="1483361"/>
            <a:ext cx="8615680" cy="467137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  <a:latin typeface="Arial" pitchFamily="34" charset="0"/>
              </a:defRPr>
            </a:lvl1pPr>
            <a:lvl2pPr>
              <a:defRPr>
                <a:solidFill>
                  <a:srgbClr val="000000"/>
                </a:solidFill>
                <a:latin typeface="Arial" pitchFamily="34" charset="0"/>
              </a:defRPr>
            </a:lvl2pPr>
            <a:lvl3pPr>
              <a:defRPr>
                <a:solidFill>
                  <a:srgbClr val="000000"/>
                </a:solidFill>
                <a:latin typeface="Arial" pitchFamily="34" charset="0"/>
              </a:defRPr>
            </a:lvl3pPr>
            <a:lvl4pPr>
              <a:defRPr>
                <a:solidFill>
                  <a:srgbClr val="000000"/>
                </a:solidFill>
                <a:latin typeface="Arial" pitchFamily="34" charset="0"/>
              </a:defRPr>
            </a:lvl4pPr>
            <a:lvl5pPr>
              <a:defRPr>
                <a:solidFill>
                  <a:srgbClr val="000000"/>
                </a:solidFill>
                <a:latin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a-DK" dirty="0"/>
          </a:p>
        </p:txBody>
      </p:sp>
      <p:sp>
        <p:nvSpPr>
          <p:cNvPr id="10" name="Titel 1"/>
          <p:cNvSpPr>
            <a:spLocks noGrp="1"/>
          </p:cNvSpPr>
          <p:nvPr>
            <p:ph type="title"/>
          </p:nvPr>
        </p:nvSpPr>
        <p:spPr>
          <a:xfrm>
            <a:off x="177800" y="122238"/>
            <a:ext cx="4584700" cy="563562"/>
          </a:xfrm>
          <a:prstGeom prst="rect">
            <a:avLst/>
          </a:prstGeom>
        </p:spPr>
        <p:txBody>
          <a:bodyPr/>
          <a:lstStyle>
            <a:lvl1pPr algn="l">
              <a:defRPr sz="3200">
                <a:latin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a-DK" dirty="0"/>
          </a:p>
        </p:txBody>
      </p:sp>
      <p:sp>
        <p:nvSpPr>
          <p:cNvPr id="11" name="Pladsholder til tekst 2"/>
          <p:cNvSpPr>
            <a:spLocks noGrp="1"/>
          </p:cNvSpPr>
          <p:nvPr>
            <p:ph type="body" idx="13"/>
          </p:nvPr>
        </p:nvSpPr>
        <p:spPr>
          <a:xfrm>
            <a:off x="177800" y="736601"/>
            <a:ext cx="6489700" cy="35877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Kombinationstegning 1"/>
          <p:cNvSpPr/>
          <p:nvPr userDrawn="1"/>
        </p:nvSpPr>
        <p:spPr>
          <a:xfrm rot="10800000" flipH="1">
            <a:off x="-101600" y="-12700"/>
            <a:ext cx="9321800" cy="2374900"/>
          </a:xfrm>
          <a:custGeom>
            <a:avLst/>
            <a:gdLst>
              <a:gd name="connsiteX0" fmla="*/ 12700 w 9182100"/>
              <a:gd name="connsiteY0" fmla="*/ 0 h 3136900"/>
              <a:gd name="connsiteX1" fmla="*/ 5702300 w 9182100"/>
              <a:gd name="connsiteY1" fmla="*/ 1016000 h 3136900"/>
              <a:gd name="connsiteX2" fmla="*/ 9182100 w 9182100"/>
              <a:gd name="connsiteY2" fmla="*/ 609600 h 3136900"/>
              <a:gd name="connsiteX3" fmla="*/ 9182100 w 9182100"/>
              <a:gd name="connsiteY3" fmla="*/ 3136900 h 3136900"/>
              <a:gd name="connsiteX4" fmla="*/ 0 w 9182100"/>
              <a:gd name="connsiteY4" fmla="*/ 3136900 h 3136900"/>
              <a:gd name="connsiteX5" fmla="*/ 12700 w 9182100"/>
              <a:gd name="connsiteY5" fmla="*/ 0 h 3136900"/>
              <a:gd name="connsiteX0" fmla="*/ 12700 w 9182100"/>
              <a:gd name="connsiteY0" fmla="*/ 0 h 3136900"/>
              <a:gd name="connsiteX1" fmla="*/ 5702300 w 9182100"/>
              <a:gd name="connsiteY1" fmla="*/ 1016000 h 3136900"/>
              <a:gd name="connsiteX2" fmla="*/ 9182100 w 9182100"/>
              <a:gd name="connsiteY2" fmla="*/ 609600 h 3136900"/>
              <a:gd name="connsiteX3" fmla="*/ 9182100 w 9182100"/>
              <a:gd name="connsiteY3" fmla="*/ 3136900 h 3136900"/>
              <a:gd name="connsiteX4" fmla="*/ 0 w 9182100"/>
              <a:gd name="connsiteY4" fmla="*/ 3136900 h 3136900"/>
              <a:gd name="connsiteX5" fmla="*/ 12700 w 9182100"/>
              <a:gd name="connsiteY5" fmla="*/ 0 h 3136900"/>
              <a:gd name="connsiteX0" fmla="*/ 12700 w 9182100"/>
              <a:gd name="connsiteY0" fmla="*/ 0 h 3403600"/>
              <a:gd name="connsiteX1" fmla="*/ 5702300 w 9182100"/>
              <a:gd name="connsiteY1" fmla="*/ 1016000 h 3403600"/>
              <a:gd name="connsiteX2" fmla="*/ 9182100 w 9182100"/>
              <a:gd name="connsiteY2" fmla="*/ 609600 h 3403600"/>
              <a:gd name="connsiteX3" fmla="*/ 9182100 w 9182100"/>
              <a:gd name="connsiteY3" fmla="*/ 3403600 h 3403600"/>
              <a:gd name="connsiteX4" fmla="*/ 0 w 9182100"/>
              <a:gd name="connsiteY4" fmla="*/ 3136900 h 3403600"/>
              <a:gd name="connsiteX5" fmla="*/ 12700 w 9182100"/>
              <a:gd name="connsiteY5" fmla="*/ 0 h 3403600"/>
              <a:gd name="connsiteX0" fmla="*/ 12700 w 9182100"/>
              <a:gd name="connsiteY0" fmla="*/ 0 h 3429000"/>
              <a:gd name="connsiteX1" fmla="*/ 5702300 w 9182100"/>
              <a:gd name="connsiteY1" fmla="*/ 1016000 h 3429000"/>
              <a:gd name="connsiteX2" fmla="*/ 9182100 w 9182100"/>
              <a:gd name="connsiteY2" fmla="*/ 609600 h 3429000"/>
              <a:gd name="connsiteX3" fmla="*/ 9182100 w 9182100"/>
              <a:gd name="connsiteY3" fmla="*/ 3403600 h 3429000"/>
              <a:gd name="connsiteX4" fmla="*/ 0 w 9182100"/>
              <a:gd name="connsiteY4" fmla="*/ 3429000 h 3429000"/>
              <a:gd name="connsiteX5" fmla="*/ 12700 w 9182100"/>
              <a:gd name="connsiteY5" fmla="*/ 0 h 3429000"/>
              <a:gd name="connsiteX0" fmla="*/ 12700 w 9182100"/>
              <a:gd name="connsiteY0" fmla="*/ 0 h 3429000"/>
              <a:gd name="connsiteX1" fmla="*/ 5702300 w 9182100"/>
              <a:gd name="connsiteY1" fmla="*/ 1016000 h 3429000"/>
              <a:gd name="connsiteX2" fmla="*/ 9182100 w 9182100"/>
              <a:gd name="connsiteY2" fmla="*/ 609600 h 3429000"/>
              <a:gd name="connsiteX3" fmla="*/ 9182100 w 9182100"/>
              <a:gd name="connsiteY3" fmla="*/ 1714500 h 3429000"/>
              <a:gd name="connsiteX4" fmla="*/ 0 w 9182100"/>
              <a:gd name="connsiteY4" fmla="*/ 3429000 h 3429000"/>
              <a:gd name="connsiteX5" fmla="*/ 12700 w 9182100"/>
              <a:gd name="connsiteY5" fmla="*/ 0 h 3429000"/>
              <a:gd name="connsiteX0" fmla="*/ 12700 w 9182100"/>
              <a:gd name="connsiteY0" fmla="*/ 0 h 3429000"/>
              <a:gd name="connsiteX1" fmla="*/ 5702300 w 9182100"/>
              <a:gd name="connsiteY1" fmla="*/ 1016000 h 3429000"/>
              <a:gd name="connsiteX2" fmla="*/ 9182100 w 9182100"/>
              <a:gd name="connsiteY2" fmla="*/ 609600 h 3429000"/>
              <a:gd name="connsiteX3" fmla="*/ 9182100 w 9182100"/>
              <a:gd name="connsiteY3" fmla="*/ 2654300 h 3429000"/>
              <a:gd name="connsiteX4" fmla="*/ 0 w 9182100"/>
              <a:gd name="connsiteY4" fmla="*/ 3429000 h 3429000"/>
              <a:gd name="connsiteX5" fmla="*/ 12700 w 9182100"/>
              <a:gd name="connsiteY5" fmla="*/ 0 h 3429000"/>
              <a:gd name="connsiteX0" fmla="*/ 12700 w 9182100"/>
              <a:gd name="connsiteY0" fmla="*/ 0 h 2654300"/>
              <a:gd name="connsiteX1" fmla="*/ 5702300 w 9182100"/>
              <a:gd name="connsiteY1" fmla="*/ 1016000 h 2654300"/>
              <a:gd name="connsiteX2" fmla="*/ 9182100 w 9182100"/>
              <a:gd name="connsiteY2" fmla="*/ 609600 h 2654300"/>
              <a:gd name="connsiteX3" fmla="*/ 9182100 w 9182100"/>
              <a:gd name="connsiteY3" fmla="*/ 2654300 h 2654300"/>
              <a:gd name="connsiteX4" fmla="*/ 0 w 9182100"/>
              <a:gd name="connsiteY4" fmla="*/ 1828800 h 2654300"/>
              <a:gd name="connsiteX5" fmla="*/ 12700 w 9182100"/>
              <a:gd name="connsiteY5" fmla="*/ 0 h 2654300"/>
              <a:gd name="connsiteX0" fmla="*/ 12700 w 9182100"/>
              <a:gd name="connsiteY0" fmla="*/ 0 h 2667000"/>
              <a:gd name="connsiteX1" fmla="*/ 5702300 w 9182100"/>
              <a:gd name="connsiteY1" fmla="*/ 1016000 h 2667000"/>
              <a:gd name="connsiteX2" fmla="*/ 9182100 w 9182100"/>
              <a:gd name="connsiteY2" fmla="*/ 609600 h 2667000"/>
              <a:gd name="connsiteX3" fmla="*/ 9182100 w 9182100"/>
              <a:gd name="connsiteY3" fmla="*/ 2654300 h 2667000"/>
              <a:gd name="connsiteX4" fmla="*/ 0 w 9182100"/>
              <a:gd name="connsiteY4" fmla="*/ 2667000 h 2667000"/>
              <a:gd name="connsiteX5" fmla="*/ 12700 w 9182100"/>
              <a:gd name="connsiteY5" fmla="*/ 0 h 2667000"/>
              <a:gd name="connsiteX0" fmla="*/ 12700 w 9182100"/>
              <a:gd name="connsiteY0" fmla="*/ 0 h 3369791"/>
              <a:gd name="connsiteX1" fmla="*/ 5702300 w 9182100"/>
              <a:gd name="connsiteY1" fmla="*/ 1016000 h 3369791"/>
              <a:gd name="connsiteX2" fmla="*/ 9182100 w 9182100"/>
              <a:gd name="connsiteY2" fmla="*/ 609600 h 3369791"/>
              <a:gd name="connsiteX3" fmla="*/ 9182100 w 9182100"/>
              <a:gd name="connsiteY3" fmla="*/ 2654300 h 3369791"/>
              <a:gd name="connsiteX4" fmla="*/ 9169573 w 9182100"/>
              <a:gd name="connsiteY4" fmla="*/ 3369791 h 3369791"/>
              <a:gd name="connsiteX5" fmla="*/ 0 w 9182100"/>
              <a:gd name="connsiteY5" fmla="*/ 2667000 h 3369791"/>
              <a:gd name="connsiteX6" fmla="*/ 12700 w 9182100"/>
              <a:gd name="connsiteY6" fmla="*/ 0 h 3369791"/>
              <a:gd name="connsiteX0" fmla="*/ 12700 w 9182100"/>
              <a:gd name="connsiteY0" fmla="*/ 0 h 3369791"/>
              <a:gd name="connsiteX1" fmla="*/ 5702300 w 9182100"/>
              <a:gd name="connsiteY1" fmla="*/ 1016000 h 3369791"/>
              <a:gd name="connsiteX2" fmla="*/ 9182100 w 9182100"/>
              <a:gd name="connsiteY2" fmla="*/ 609600 h 3369791"/>
              <a:gd name="connsiteX3" fmla="*/ 9182100 w 9182100"/>
              <a:gd name="connsiteY3" fmla="*/ 2654300 h 3369791"/>
              <a:gd name="connsiteX4" fmla="*/ 9169573 w 9182100"/>
              <a:gd name="connsiteY4" fmla="*/ 3369791 h 3369791"/>
              <a:gd name="connsiteX5" fmla="*/ 0 w 9182100"/>
              <a:gd name="connsiteY5" fmla="*/ 3351771 h 3369791"/>
              <a:gd name="connsiteX6" fmla="*/ 12700 w 9182100"/>
              <a:gd name="connsiteY6" fmla="*/ 0 h 3369791"/>
              <a:gd name="connsiteX0" fmla="*/ 12700 w 9182100"/>
              <a:gd name="connsiteY0" fmla="*/ 0 h 3531973"/>
              <a:gd name="connsiteX1" fmla="*/ 5702300 w 9182100"/>
              <a:gd name="connsiteY1" fmla="*/ 1016000 h 3531973"/>
              <a:gd name="connsiteX2" fmla="*/ 9182100 w 9182100"/>
              <a:gd name="connsiteY2" fmla="*/ 609600 h 3531973"/>
              <a:gd name="connsiteX3" fmla="*/ 9182100 w 9182100"/>
              <a:gd name="connsiteY3" fmla="*/ 2654300 h 3531973"/>
              <a:gd name="connsiteX4" fmla="*/ 9169573 w 9182100"/>
              <a:gd name="connsiteY4" fmla="*/ 3369791 h 3531973"/>
              <a:gd name="connsiteX5" fmla="*/ 0 w 9182100"/>
              <a:gd name="connsiteY5" fmla="*/ 3531973 h 3531973"/>
              <a:gd name="connsiteX6" fmla="*/ 12700 w 9182100"/>
              <a:gd name="connsiteY6" fmla="*/ 0 h 3531973"/>
              <a:gd name="connsiteX0" fmla="*/ 12700 w 9783383"/>
              <a:gd name="connsiteY0" fmla="*/ 0 h 3531973"/>
              <a:gd name="connsiteX1" fmla="*/ 5702300 w 9783383"/>
              <a:gd name="connsiteY1" fmla="*/ 1016000 h 3531973"/>
              <a:gd name="connsiteX2" fmla="*/ 9182100 w 9783383"/>
              <a:gd name="connsiteY2" fmla="*/ 609600 h 3531973"/>
              <a:gd name="connsiteX3" fmla="*/ 9783383 w 9783383"/>
              <a:gd name="connsiteY3" fmla="*/ 2708362 h 3531973"/>
              <a:gd name="connsiteX4" fmla="*/ 9169573 w 9783383"/>
              <a:gd name="connsiteY4" fmla="*/ 3369791 h 3531973"/>
              <a:gd name="connsiteX5" fmla="*/ 0 w 9783383"/>
              <a:gd name="connsiteY5" fmla="*/ 3531973 h 3531973"/>
              <a:gd name="connsiteX6" fmla="*/ 12700 w 9783383"/>
              <a:gd name="connsiteY6" fmla="*/ 0 h 3531973"/>
              <a:gd name="connsiteX0" fmla="*/ 12700 w 9946231"/>
              <a:gd name="connsiteY0" fmla="*/ 0 h 4451008"/>
              <a:gd name="connsiteX1" fmla="*/ 5702300 w 9946231"/>
              <a:gd name="connsiteY1" fmla="*/ 1016000 h 4451008"/>
              <a:gd name="connsiteX2" fmla="*/ 9182100 w 9946231"/>
              <a:gd name="connsiteY2" fmla="*/ 609600 h 4451008"/>
              <a:gd name="connsiteX3" fmla="*/ 9783383 w 9946231"/>
              <a:gd name="connsiteY3" fmla="*/ 2708362 h 4451008"/>
              <a:gd name="connsiteX4" fmla="*/ 9946231 w 9946231"/>
              <a:gd name="connsiteY4" fmla="*/ 4451008 h 4451008"/>
              <a:gd name="connsiteX5" fmla="*/ 0 w 9946231"/>
              <a:gd name="connsiteY5" fmla="*/ 3531973 h 4451008"/>
              <a:gd name="connsiteX6" fmla="*/ 12700 w 9946231"/>
              <a:gd name="connsiteY6" fmla="*/ 0 h 4451008"/>
              <a:gd name="connsiteX0" fmla="*/ 12700 w 9783383"/>
              <a:gd name="connsiteY0" fmla="*/ 0 h 3531973"/>
              <a:gd name="connsiteX1" fmla="*/ 5702300 w 9783383"/>
              <a:gd name="connsiteY1" fmla="*/ 1016000 h 3531973"/>
              <a:gd name="connsiteX2" fmla="*/ 9182100 w 9783383"/>
              <a:gd name="connsiteY2" fmla="*/ 609600 h 3531973"/>
              <a:gd name="connsiteX3" fmla="*/ 9783383 w 9783383"/>
              <a:gd name="connsiteY3" fmla="*/ 2708362 h 3531973"/>
              <a:gd name="connsiteX4" fmla="*/ 8668504 w 9783383"/>
              <a:gd name="connsiteY4" fmla="*/ 2937305 h 3531973"/>
              <a:gd name="connsiteX5" fmla="*/ 0 w 9783383"/>
              <a:gd name="connsiteY5" fmla="*/ 3531973 h 3531973"/>
              <a:gd name="connsiteX6" fmla="*/ 12700 w 9783383"/>
              <a:gd name="connsiteY6" fmla="*/ 0 h 3531973"/>
              <a:gd name="connsiteX0" fmla="*/ 12700 w 9783383"/>
              <a:gd name="connsiteY0" fmla="*/ 0 h 3531973"/>
              <a:gd name="connsiteX1" fmla="*/ 5702300 w 9783383"/>
              <a:gd name="connsiteY1" fmla="*/ 1016000 h 3531973"/>
              <a:gd name="connsiteX2" fmla="*/ 9182100 w 9783383"/>
              <a:gd name="connsiteY2" fmla="*/ 609600 h 3531973"/>
              <a:gd name="connsiteX3" fmla="*/ 9783383 w 9783383"/>
              <a:gd name="connsiteY3" fmla="*/ 2708362 h 3531973"/>
              <a:gd name="connsiteX4" fmla="*/ 9194626 w 9783383"/>
              <a:gd name="connsiteY4" fmla="*/ 3369792 h 3531973"/>
              <a:gd name="connsiteX5" fmla="*/ 0 w 9783383"/>
              <a:gd name="connsiteY5" fmla="*/ 3531973 h 3531973"/>
              <a:gd name="connsiteX6" fmla="*/ 12700 w 9783383"/>
              <a:gd name="connsiteY6" fmla="*/ 0 h 3531973"/>
              <a:gd name="connsiteX0" fmla="*/ 12700 w 9194626"/>
              <a:gd name="connsiteY0" fmla="*/ 0 h 3531973"/>
              <a:gd name="connsiteX1" fmla="*/ 5702300 w 9194626"/>
              <a:gd name="connsiteY1" fmla="*/ 1016000 h 3531973"/>
              <a:gd name="connsiteX2" fmla="*/ 9182100 w 9194626"/>
              <a:gd name="connsiteY2" fmla="*/ 609600 h 3531973"/>
              <a:gd name="connsiteX3" fmla="*/ 8192486 w 9194626"/>
              <a:gd name="connsiteY3" fmla="*/ 2672321 h 3531973"/>
              <a:gd name="connsiteX4" fmla="*/ 9194626 w 9194626"/>
              <a:gd name="connsiteY4" fmla="*/ 3369792 h 3531973"/>
              <a:gd name="connsiteX5" fmla="*/ 0 w 9194626"/>
              <a:gd name="connsiteY5" fmla="*/ 3531973 h 3531973"/>
              <a:gd name="connsiteX6" fmla="*/ 12700 w 9194626"/>
              <a:gd name="connsiteY6" fmla="*/ 0 h 3531973"/>
              <a:gd name="connsiteX0" fmla="*/ 12700 w 9194626"/>
              <a:gd name="connsiteY0" fmla="*/ 0 h 3531973"/>
              <a:gd name="connsiteX1" fmla="*/ 5702300 w 9194626"/>
              <a:gd name="connsiteY1" fmla="*/ 1016000 h 3531973"/>
              <a:gd name="connsiteX2" fmla="*/ 9182100 w 9194626"/>
              <a:gd name="connsiteY2" fmla="*/ 609600 h 3531973"/>
              <a:gd name="connsiteX3" fmla="*/ 9194626 w 9194626"/>
              <a:gd name="connsiteY3" fmla="*/ 3369792 h 3531973"/>
              <a:gd name="connsiteX4" fmla="*/ 0 w 9194626"/>
              <a:gd name="connsiteY4" fmla="*/ 3531973 h 3531973"/>
              <a:gd name="connsiteX5" fmla="*/ 12700 w 9194626"/>
              <a:gd name="connsiteY5" fmla="*/ 0 h 3531973"/>
              <a:gd name="connsiteX0" fmla="*/ 4233 w 9186159"/>
              <a:gd name="connsiteY0" fmla="*/ 0 h 3369792"/>
              <a:gd name="connsiteX1" fmla="*/ 5693833 w 9186159"/>
              <a:gd name="connsiteY1" fmla="*/ 1016000 h 3369792"/>
              <a:gd name="connsiteX2" fmla="*/ 9173633 w 9186159"/>
              <a:gd name="connsiteY2" fmla="*/ 609600 h 3369792"/>
              <a:gd name="connsiteX3" fmla="*/ 9186159 w 9186159"/>
              <a:gd name="connsiteY3" fmla="*/ 3369792 h 3369792"/>
              <a:gd name="connsiteX4" fmla="*/ 455022 w 9186159"/>
              <a:gd name="connsiteY4" fmla="*/ 3333750 h 3369792"/>
              <a:gd name="connsiteX5" fmla="*/ 4233 w 9186159"/>
              <a:gd name="connsiteY5" fmla="*/ 0 h 3369792"/>
              <a:gd name="connsiteX0" fmla="*/ 12700 w 9194626"/>
              <a:gd name="connsiteY0" fmla="*/ 0 h 3369792"/>
              <a:gd name="connsiteX1" fmla="*/ 5702300 w 9194626"/>
              <a:gd name="connsiteY1" fmla="*/ 1016000 h 3369792"/>
              <a:gd name="connsiteX2" fmla="*/ 9182100 w 9194626"/>
              <a:gd name="connsiteY2" fmla="*/ 609600 h 3369792"/>
              <a:gd name="connsiteX3" fmla="*/ 9194626 w 9194626"/>
              <a:gd name="connsiteY3" fmla="*/ 3369792 h 3369792"/>
              <a:gd name="connsiteX4" fmla="*/ 0 w 9194626"/>
              <a:gd name="connsiteY4" fmla="*/ 3351770 h 3369792"/>
              <a:gd name="connsiteX5" fmla="*/ 12700 w 9194626"/>
              <a:gd name="connsiteY5" fmla="*/ 0 h 3369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94626" h="3369792">
                <a:moveTo>
                  <a:pt x="12700" y="0"/>
                </a:moveTo>
                <a:cubicBezTo>
                  <a:pt x="1909233" y="338667"/>
                  <a:pt x="3894667" y="1011767"/>
                  <a:pt x="5702300" y="1016000"/>
                </a:cubicBezTo>
                <a:cubicBezTo>
                  <a:pt x="7509933" y="1020233"/>
                  <a:pt x="8022167" y="745067"/>
                  <a:pt x="9182100" y="609600"/>
                </a:cubicBezTo>
                <a:cubicBezTo>
                  <a:pt x="9186275" y="1529664"/>
                  <a:pt x="9190451" y="2449728"/>
                  <a:pt x="9194626" y="3369792"/>
                </a:cubicBezTo>
                <a:lnTo>
                  <a:pt x="0" y="3351770"/>
                </a:lnTo>
                <a:cubicBezTo>
                  <a:pt x="4233" y="2306137"/>
                  <a:pt x="8467" y="1045633"/>
                  <a:pt x="12700" y="0"/>
                </a:cubicBezTo>
                <a:close/>
              </a:path>
            </a:pathLst>
          </a:custGeom>
          <a:gradFill flip="none" rotWithShape="1">
            <a:gsLst>
              <a:gs pos="21000">
                <a:srgbClr val="7DC8DF"/>
              </a:gs>
              <a:gs pos="100000">
                <a:srgbClr val="6699FF"/>
              </a:gs>
            </a:gsLst>
            <a:lin ang="5400000" scaled="1"/>
            <a:tileRect/>
          </a:gradFill>
          <a:ln w="9525">
            <a:solidFill>
              <a:schemeClr val="accent3">
                <a:lumMod val="7500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indent="-342900" algn="ctr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endParaRPr lang="da-DK" sz="1600" b="1" kern="0" noProof="1">
              <a:solidFill>
                <a:srgbClr val="FFFFFF"/>
              </a:solidFill>
              <a:latin typeface="Arial" pitchFamily="34" charset="0"/>
              <a:ea typeface="ＭＳ Ｐゴシック" pitchFamily="-97" charset="-128"/>
            </a:endParaRPr>
          </a:p>
        </p:txBody>
      </p:sp>
      <p:sp>
        <p:nvSpPr>
          <p:cNvPr id="8" name="Pladsholder til indhold 2"/>
          <p:cNvSpPr>
            <a:spLocks noGrp="1"/>
          </p:cNvSpPr>
          <p:nvPr>
            <p:ph idx="1"/>
          </p:nvPr>
        </p:nvSpPr>
        <p:spPr>
          <a:xfrm>
            <a:off x="457200" y="2552700"/>
            <a:ext cx="8229600" cy="35734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  <a:latin typeface="Arial" pitchFamily="34" charset="0"/>
              </a:defRPr>
            </a:lvl1pPr>
            <a:lvl2pPr>
              <a:defRPr>
                <a:solidFill>
                  <a:srgbClr val="000000"/>
                </a:solidFill>
                <a:latin typeface="Arial" pitchFamily="34" charset="0"/>
              </a:defRPr>
            </a:lvl2pPr>
            <a:lvl3pPr>
              <a:defRPr>
                <a:solidFill>
                  <a:srgbClr val="000000"/>
                </a:solidFill>
                <a:latin typeface="Arial" pitchFamily="34" charset="0"/>
              </a:defRPr>
            </a:lvl3pPr>
            <a:lvl4pPr>
              <a:defRPr>
                <a:solidFill>
                  <a:srgbClr val="000000"/>
                </a:solidFill>
                <a:latin typeface="Arial" pitchFamily="34" charset="0"/>
              </a:defRPr>
            </a:lvl4pPr>
            <a:lvl5pPr>
              <a:defRPr>
                <a:solidFill>
                  <a:srgbClr val="000000"/>
                </a:solidFill>
                <a:latin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 dirty="0"/>
          </a:p>
        </p:txBody>
      </p:sp>
      <p:sp>
        <p:nvSpPr>
          <p:cNvPr id="11" name="Titel 1"/>
          <p:cNvSpPr>
            <a:spLocks noGrp="1"/>
          </p:cNvSpPr>
          <p:nvPr>
            <p:ph type="title"/>
          </p:nvPr>
        </p:nvSpPr>
        <p:spPr>
          <a:xfrm>
            <a:off x="177800" y="515938"/>
            <a:ext cx="4584700" cy="563562"/>
          </a:xfrm>
          <a:prstGeom prst="rect">
            <a:avLst/>
          </a:prstGeom>
        </p:spPr>
        <p:txBody>
          <a:bodyPr/>
          <a:lstStyle>
            <a:lvl1pPr algn="l">
              <a:defRPr sz="3200">
                <a:latin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a-DK" dirty="0"/>
          </a:p>
        </p:txBody>
      </p:sp>
      <p:sp>
        <p:nvSpPr>
          <p:cNvPr id="12" name="Pladsholder til tekst 2"/>
          <p:cNvSpPr>
            <a:spLocks noGrp="1"/>
          </p:cNvSpPr>
          <p:nvPr>
            <p:ph type="body" idx="13"/>
          </p:nvPr>
        </p:nvSpPr>
        <p:spPr>
          <a:xfrm>
            <a:off x="177800" y="1130301"/>
            <a:ext cx="6489700" cy="35877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Pladsholder til dato 3"/>
          <p:cNvSpPr>
            <a:spLocks noGrp="1"/>
          </p:cNvSpPr>
          <p:nvPr>
            <p:ph type="dt" sz="half" idx="1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0000"/>
                </a:solidFill>
                <a:latin typeface="Arial" pitchFamily="34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r>
              <a:rPr lang="da-DK"/>
              <a:t>Your footnote</a:t>
            </a:r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0000"/>
                </a:solidFill>
                <a:latin typeface="Arial" pitchFamily="34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r>
              <a:rPr lang="da-DK"/>
              <a:t>Your Logo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itchFamily="34" charset="0"/>
              </a:defRPr>
            </a:lvl1pPr>
            <a:lvl2pPr>
              <a:defRPr sz="2400">
                <a:latin typeface="Arial" pitchFamily="34" charset="0"/>
              </a:defRPr>
            </a:lvl2pPr>
            <a:lvl3pPr>
              <a:defRPr sz="2000">
                <a:latin typeface="Arial" pitchFamily="34" charset="0"/>
              </a:defRPr>
            </a:lvl3pPr>
            <a:lvl4pPr>
              <a:defRPr sz="1800">
                <a:latin typeface="Arial" pitchFamily="34" charset="0"/>
              </a:defRPr>
            </a:lvl4pPr>
            <a:lvl5pPr>
              <a:defRPr sz="1800">
                <a:latin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itchFamily="34" charset="0"/>
              </a:defRPr>
            </a:lvl1pPr>
            <a:lvl2pPr>
              <a:defRPr sz="2400">
                <a:latin typeface="Arial" pitchFamily="34" charset="0"/>
              </a:defRPr>
            </a:lvl2pPr>
            <a:lvl3pPr>
              <a:defRPr sz="2000">
                <a:latin typeface="Arial" pitchFamily="34" charset="0"/>
              </a:defRPr>
            </a:lvl3pPr>
            <a:lvl4pPr>
              <a:defRPr sz="1800">
                <a:latin typeface="Arial" pitchFamily="34" charset="0"/>
              </a:defRPr>
            </a:lvl4pPr>
            <a:lvl5pPr>
              <a:defRPr sz="1800">
                <a:latin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 dirty="0"/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fld id="{6A1995B2-2054-4552-B9D8-F9A523233DD4}" type="datetime1">
              <a:rPr lang="da-DK"/>
              <a:pPr>
                <a:defRPr/>
              </a:pPr>
              <a:t>11-02-2014</a:t>
            </a:fld>
            <a:endParaRPr lang="da-DK" dirty="0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fld id="{79D6CB09-FE74-489B-8F95-A71BFDFC2947}" type="slidenum">
              <a:rPr lang="da-DK"/>
              <a:pPr>
                <a:defRPr/>
              </a:pPr>
              <a:t>‹#›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Arial" pitchFamily="34" charset="0"/>
              </a:defRPr>
            </a:lvl1pPr>
            <a:lvl2pPr>
              <a:defRPr sz="2000">
                <a:latin typeface="Arial" pitchFamily="34" charset="0"/>
              </a:defRPr>
            </a:lvl2pPr>
            <a:lvl3pPr>
              <a:defRPr sz="1800">
                <a:latin typeface="Arial" pitchFamily="34" charset="0"/>
              </a:defRPr>
            </a:lvl3pPr>
            <a:lvl4pPr>
              <a:defRPr sz="1600">
                <a:latin typeface="Arial" pitchFamily="34" charset="0"/>
              </a:defRPr>
            </a:lvl4pPr>
            <a:lvl5pPr>
              <a:defRPr sz="1600">
                <a:latin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 dirty="0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Arial" pitchFamily="34" charset="0"/>
              </a:defRPr>
            </a:lvl1pPr>
            <a:lvl2pPr>
              <a:defRPr sz="2000">
                <a:latin typeface="Arial" pitchFamily="34" charset="0"/>
              </a:defRPr>
            </a:lvl2pPr>
            <a:lvl3pPr>
              <a:defRPr sz="1800">
                <a:latin typeface="Arial" pitchFamily="34" charset="0"/>
              </a:defRPr>
            </a:lvl3pPr>
            <a:lvl4pPr>
              <a:defRPr sz="1600">
                <a:latin typeface="Arial" pitchFamily="34" charset="0"/>
              </a:defRPr>
            </a:lvl4pPr>
            <a:lvl5pPr>
              <a:defRPr sz="1600">
                <a:latin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 dirty="0"/>
          </a:p>
        </p:txBody>
      </p:sp>
      <p:sp>
        <p:nvSpPr>
          <p:cNvPr id="7" name="Pladsholder til dato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fld id="{CDCF07B0-78E5-4F95-8EA8-7289F126EBA7}" type="datetime1">
              <a:rPr lang="da-DK"/>
              <a:pPr>
                <a:defRPr/>
              </a:pPr>
              <a:t>11-02-2014</a:t>
            </a:fld>
            <a:endParaRPr lang="da-DK" dirty="0"/>
          </a:p>
        </p:txBody>
      </p:sp>
      <p:sp>
        <p:nvSpPr>
          <p:cNvPr id="8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9" name="Pladsholder til dias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fld id="{FF4A9B8F-3AC1-455B-9EE3-3FEF1B60DBEB}" type="slidenum">
              <a:rPr lang="da-DK"/>
              <a:pPr>
                <a:defRPr/>
              </a:pPr>
              <a:t>‹#›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a-DK" dirty="0"/>
          </a:p>
        </p:txBody>
      </p:sp>
      <p:sp>
        <p:nvSpPr>
          <p:cNvPr id="3" name="Pladsholder til dato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fld id="{91158264-7C21-4C71-A444-464158B6EAA3}" type="datetime1">
              <a:rPr lang="da-DK"/>
              <a:pPr>
                <a:defRPr/>
              </a:pPr>
              <a:t>11-02-2014</a:t>
            </a:fld>
            <a:endParaRPr lang="da-DK" dirty="0"/>
          </a:p>
        </p:txBody>
      </p:sp>
      <p:sp>
        <p:nvSpPr>
          <p:cNvPr id="4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" name="Pladsholder til dias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fld id="{F66C02B6-5F01-4A93-9D71-1A41D83F406D}" type="slidenum">
              <a:rPr lang="da-DK"/>
              <a:pPr>
                <a:defRPr/>
              </a:pPr>
              <a:t>‹#›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fld id="{3EC4D59E-D79C-4F87-9229-2102570150DF}" type="datetime1">
              <a:rPr lang="da-DK"/>
              <a:pPr>
                <a:defRPr/>
              </a:pPr>
              <a:t>11-02-2014</a:t>
            </a:fld>
            <a:endParaRPr lang="da-DK" dirty="0"/>
          </a:p>
        </p:txBody>
      </p:sp>
      <p:sp>
        <p:nvSpPr>
          <p:cNvPr id="3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4" name="Pladsholder til dias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fld id="{9C05B8B7-8FEE-4042-A036-DF028CEC9A6A}" type="slidenum">
              <a:rPr lang="da-DK"/>
              <a:pPr>
                <a:defRPr/>
              </a:pPr>
              <a:t>‹#›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Arial" pitchFamily="34" charset="0"/>
              </a:defRPr>
            </a:lvl1pPr>
            <a:lvl2pPr>
              <a:defRPr sz="2800">
                <a:latin typeface="Arial" pitchFamily="34" charset="0"/>
              </a:defRPr>
            </a:lvl2pPr>
            <a:lvl3pPr>
              <a:defRPr sz="2400">
                <a:latin typeface="Arial" pitchFamily="34" charset="0"/>
              </a:defRPr>
            </a:lvl3pPr>
            <a:lvl4pPr>
              <a:defRPr sz="2000">
                <a:latin typeface="Arial" pitchFamily="34" charset="0"/>
              </a:defRPr>
            </a:lvl4pPr>
            <a:lvl5pPr>
              <a:defRPr sz="2000">
                <a:latin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fld id="{C407888B-3C26-497B-AD2B-C3EAE1342FE8}" type="datetime1">
              <a:rPr lang="da-DK"/>
              <a:pPr>
                <a:defRPr/>
              </a:pPr>
              <a:t>11-02-2014</a:t>
            </a:fld>
            <a:endParaRPr lang="da-DK" dirty="0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fld id="{50982392-096A-4A4B-8B76-6CD611A3B48D}" type="slidenum">
              <a:rPr lang="da-DK"/>
              <a:pPr>
                <a:defRPr/>
              </a:pPr>
              <a:t>‹#›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a-DK" dirty="0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da-DK" noProof="0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fld id="{BFB78533-4D4F-4295-947C-8ED241200F34}" type="datetime1">
              <a:rPr lang="da-DK"/>
              <a:pPr>
                <a:defRPr/>
              </a:pPr>
              <a:t>11-02-2014</a:t>
            </a:fld>
            <a:endParaRPr lang="da-DK" dirty="0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fld id="{2DD05A01-DB0F-425C-ABDB-A7E8E27B12EA}" type="slidenum">
              <a:rPr lang="da-DK"/>
              <a:pPr>
                <a:defRPr/>
              </a:pPr>
              <a:t>‹#›</a:t>
            </a:fld>
            <a:endParaRPr lang="da-DK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3000">
              <a:schemeClr val="bg1"/>
            </a:gs>
            <a:gs pos="34000">
              <a:schemeClr val="bg2">
                <a:alpha val="49000"/>
              </a:schemeClr>
            </a:gs>
            <a:gs pos="68000">
              <a:schemeClr val="bg1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dk1" tx1="lt1" bg2="dk2" tx2="lt2" accent1="accent1" accent2="accent2" accent3="accent3" accent4="accent4" accent5="accent5" accent6="accent6" hlink="hlink" folHlink="folHlink"/>
  <p:sldLayoutIdLst>
    <p:sldLayoutId id="2147483944" r:id="rId1"/>
    <p:sldLayoutId id="2147483946" r:id="rId2"/>
    <p:sldLayoutId id="2147483947" r:id="rId3"/>
    <p:sldLayoutId id="2147483948" r:id="rId4"/>
    <p:sldLayoutId id="2147483949" r:id="rId5"/>
    <p:sldLayoutId id="2147483950" r:id="rId6"/>
    <p:sldLayoutId id="2147483951" r:id="rId7"/>
    <p:sldLayoutId id="2147483952" r:id="rId8"/>
    <p:sldLayoutId id="2147483953" r:id="rId9"/>
    <p:sldLayoutId id="2147483954" r:id="rId10"/>
    <p:sldLayoutId id="2147483955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 Narrow"/>
          <a:ea typeface="ＭＳ Ｐゴシック" pitchFamily="-97" charset="-128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arrow" pitchFamily="-97" charset="0"/>
          <a:ea typeface="ＭＳ Ｐゴシック" pitchFamily="-97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arrow" pitchFamily="-97" charset="0"/>
          <a:ea typeface="ＭＳ Ｐゴシック" pitchFamily="-97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arrow" pitchFamily="-97" charset="0"/>
          <a:ea typeface="ＭＳ Ｐゴシック" pitchFamily="-97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arrow" pitchFamily="-97" charset="0"/>
          <a:ea typeface="ＭＳ Ｐゴシック" pitchFamily="-97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arrow" pitchFamily="-97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arrow" pitchFamily="-97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arrow" pitchFamily="-97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arrow" pitchFamily="-97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 Narrow"/>
          <a:ea typeface="ＭＳ Ｐゴシック" pitchFamily="-97" charset="-128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 Narrow"/>
          <a:ea typeface="ＭＳ Ｐゴシック" pitchFamily="-97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 Narrow"/>
          <a:ea typeface="ＭＳ Ｐゴシック" pitchFamily="-97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 Narrow"/>
          <a:ea typeface="ＭＳ Ｐゴシック" pitchFamily="-97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 Narrow"/>
          <a:ea typeface="ＭＳ Ｐゴシック" pitchFamily="-97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Billede 9" descr="dreamstime_www_world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Kombinationstegning 7"/>
          <p:cNvSpPr/>
          <p:nvPr/>
        </p:nvSpPr>
        <p:spPr bwMode="auto">
          <a:xfrm>
            <a:off x="-46038" y="3254375"/>
            <a:ext cx="9182101" cy="3429000"/>
          </a:xfrm>
          <a:custGeom>
            <a:avLst/>
            <a:gdLst>
              <a:gd name="connsiteX0" fmla="*/ 12700 w 9182100"/>
              <a:gd name="connsiteY0" fmla="*/ 0 h 3136900"/>
              <a:gd name="connsiteX1" fmla="*/ 5702300 w 9182100"/>
              <a:gd name="connsiteY1" fmla="*/ 1016000 h 3136900"/>
              <a:gd name="connsiteX2" fmla="*/ 9182100 w 9182100"/>
              <a:gd name="connsiteY2" fmla="*/ 609600 h 3136900"/>
              <a:gd name="connsiteX3" fmla="*/ 9182100 w 9182100"/>
              <a:gd name="connsiteY3" fmla="*/ 3136900 h 3136900"/>
              <a:gd name="connsiteX4" fmla="*/ 0 w 9182100"/>
              <a:gd name="connsiteY4" fmla="*/ 3136900 h 3136900"/>
              <a:gd name="connsiteX5" fmla="*/ 12700 w 9182100"/>
              <a:gd name="connsiteY5" fmla="*/ 0 h 3136900"/>
              <a:gd name="connsiteX0" fmla="*/ 12700 w 9182100"/>
              <a:gd name="connsiteY0" fmla="*/ 0 h 3136900"/>
              <a:gd name="connsiteX1" fmla="*/ 5702300 w 9182100"/>
              <a:gd name="connsiteY1" fmla="*/ 1016000 h 3136900"/>
              <a:gd name="connsiteX2" fmla="*/ 9182100 w 9182100"/>
              <a:gd name="connsiteY2" fmla="*/ 609600 h 3136900"/>
              <a:gd name="connsiteX3" fmla="*/ 9182100 w 9182100"/>
              <a:gd name="connsiteY3" fmla="*/ 3136900 h 3136900"/>
              <a:gd name="connsiteX4" fmla="*/ 0 w 9182100"/>
              <a:gd name="connsiteY4" fmla="*/ 3136900 h 3136900"/>
              <a:gd name="connsiteX5" fmla="*/ 12700 w 9182100"/>
              <a:gd name="connsiteY5" fmla="*/ 0 h 3136900"/>
              <a:gd name="connsiteX0" fmla="*/ 12700 w 9182100"/>
              <a:gd name="connsiteY0" fmla="*/ 0 h 3403600"/>
              <a:gd name="connsiteX1" fmla="*/ 5702300 w 9182100"/>
              <a:gd name="connsiteY1" fmla="*/ 1016000 h 3403600"/>
              <a:gd name="connsiteX2" fmla="*/ 9182100 w 9182100"/>
              <a:gd name="connsiteY2" fmla="*/ 609600 h 3403600"/>
              <a:gd name="connsiteX3" fmla="*/ 9182100 w 9182100"/>
              <a:gd name="connsiteY3" fmla="*/ 3403600 h 3403600"/>
              <a:gd name="connsiteX4" fmla="*/ 0 w 9182100"/>
              <a:gd name="connsiteY4" fmla="*/ 3136900 h 3403600"/>
              <a:gd name="connsiteX5" fmla="*/ 12700 w 9182100"/>
              <a:gd name="connsiteY5" fmla="*/ 0 h 3403600"/>
              <a:gd name="connsiteX0" fmla="*/ 12700 w 9182100"/>
              <a:gd name="connsiteY0" fmla="*/ 0 h 3429000"/>
              <a:gd name="connsiteX1" fmla="*/ 5702300 w 9182100"/>
              <a:gd name="connsiteY1" fmla="*/ 1016000 h 3429000"/>
              <a:gd name="connsiteX2" fmla="*/ 9182100 w 9182100"/>
              <a:gd name="connsiteY2" fmla="*/ 609600 h 3429000"/>
              <a:gd name="connsiteX3" fmla="*/ 9182100 w 9182100"/>
              <a:gd name="connsiteY3" fmla="*/ 3403600 h 3429000"/>
              <a:gd name="connsiteX4" fmla="*/ 0 w 9182100"/>
              <a:gd name="connsiteY4" fmla="*/ 3429000 h 3429000"/>
              <a:gd name="connsiteX5" fmla="*/ 12700 w 9182100"/>
              <a:gd name="connsiteY5" fmla="*/ 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82100" h="3429000">
                <a:moveTo>
                  <a:pt x="12700" y="0"/>
                </a:moveTo>
                <a:cubicBezTo>
                  <a:pt x="1909233" y="338667"/>
                  <a:pt x="3894667" y="1011767"/>
                  <a:pt x="5702300" y="1016000"/>
                </a:cubicBezTo>
                <a:cubicBezTo>
                  <a:pt x="7509933" y="1020233"/>
                  <a:pt x="8022167" y="745067"/>
                  <a:pt x="9182100" y="609600"/>
                </a:cubicBezTo>
                <a:lnTo>
                  <a:pt x="9182100" y="3403600"/>
                </a:lnTo>
                <a:lnTo>
                  <a:pt x="0" y="3429000"/>
                </a:lnTo>
                <a:cubicBezTo>
                  <a:pt x="4233" y="2383367"/>
                  <a:pt x="8467" y="1045633"/>
                  <a:pt x="12700" y="0"/>
                </a:cubicBezTo>
                <a:close/>
              </a:path>
            </a:pathLst>
          </a:custGeom>
          <a:gradFill flip="none" rotWithShape="1">
            <a:gsLst>
              <a:gs pos="21000">
                <a:srgbClr val="7DC8DF"/>
              </a:gs>
              <a:gs pos="100000">
                <a:srgbClr val="6699FF"/>
              </a:gs>
            </a:gsLst>
            <a:lin ang="5400000" scaled="1"/>
            <a:tileRect/>
          </a:gradFill>
          <a:ln w="9525">
            <a:solidFill>
              <a:schemeClr val="accent4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indent="-342900"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1600" b="1" kern="0" noProof="1">
              <a:solidFill>
                <a:srgbClr val="FFFFFF"/>
              </a:solidFill>
              <a:latin typeface="Arial" pitchFamily="34" charset="0"/>
              <a:ea typeface="ＭＳ Ｐゴシック" pitchFamily="-97" charset="-128"/>
            </a:endParaRPr>
          </a:p>
        </p:txBody>
      </p:sp>
      <p:sp>
        <p:nvSpPr>
          <p:cNvPr id="424" name="Kombinationstegning 423"/>
          <p:cNvSpPr/>
          <p:nvPr/>
        </p:nvSpPr>
        <p:spPr>
          <a:xfrm>
            <a:off x="-38100" y="3467100"/>
            <a:ext cx="9182100" cy="3429000"/>
          </a:xfrm>
          <a:custGeom>
            <a:avLst/>
            <a:gdLst>
              <a:gd name="connsiteX0" fmla="*/ 12700 w 9182100"/>
              <a:gd name="connsiteY0" fmla="*/ 0 h 3136900"/>
              <a:gd name="connsiteX1" fmla="*/ 5702300 w 9182100"/>
              <a:gd name="connsiteY1" fmla="*/ 1016000 h 3136900"/>
              <a:gd name="connsiteX2" fmla="*/ 9182100 w 9182100"/>
              <a:gd name="connsiteY2" fmla="*/ 609600 h 3136900"/>
              <a:gd name="connsiteX3" fmla="*/ 9182100 w 9182100"/>
              <a:gd name="connsiteY3" fmla="*/ 3136900 h 3136900"/>
              <a:gd name="connsiteX4" fmla="*/ 0 w 9182100"/>
              <a:gd name="connsiteY4" fmla="*/ 3136900 h 3136900"/>
              <a:gd name="connsiteX5" fmla="*/ 12700 w 9182100"/>
              <a:gd name="connsiteY5" fmla="*/ 0 h 3136900"/>
              <a:gd name="connsiteX0" fmla="*/ 12700 w 9182100"/>
              <a:gd name="connsiteY0" fmla="*/ 0 h 3136900"/>
              <a:gd name="connsiteX1" fmla="*/ 5702300 w 9182100"/>
              <a:gd name="connsiteY1" fmla="*/ 1016000 h 3136900"/>
              <a:gd name="connsiteX2" fmla="*/ 9182100 w 9182100"/>
              <a:gd name="connsiteY2" fmla="*/ 609600 h 3136900"/>
              <a:gd name="connsiteX3" fmla="*/ 9182100 w 9182100"/>
              <a:gd name="connsiteY3" fmla="*/ 3136900 h 3136900"/>
              <a:gd name="connsiteX4" fmla="*/ 0 w 9182100"/>
              <a:gd name="connsiteY4" fmla="*/ 3136900 h 3136900"/>
              <a:gd name="connsiteX5" fmla="*/ 12700 w 9182100"/>
              <a:gd name="connsiteY5" fmla="*/ 0 h 3136900"/>
              <a:gd name="connsiteX0" fmla="*/ 12700 w 9182100"/>
              <a:gd name="connsiteY0" fmla="*/ 0 h 3403600"/>
              <a:gd name="connsiteX1" fmla="*/ 5702300 w 9182100"/>
              <a:gd name="connsiteY1" fmla="*/ 1016000 h 3403600"/>
              <a:gd name="connsiteX2" fmla="*/ 9182100 w 9182100"/>
              <a:gd name="connsiteY2" fmla="*/ 609600 h 3403600"/>
              <a:gd name="connsiteX3" fmla="*/ 9182100 w 9182100"/>
              <a:gd name="connsiteY3" fmla="*/ 3403600 h 3403600"/>
              <a:gd name="connsiteX4" fmla="*/ 0 w 9182100"/>
              <a:gd name="connsiteY4" fmla="*/ 3136900 h 3403600"/>
              <a:gd name="connsiteX5" fmla="*/ 12700 w 9182100"/>
              <a:gd name="connsiteY5" fmla="*/ 0 h 3403600"/>
              <a:gd name="connsiteX0" fmla="*/ 12700 w 9182100"/>
              <a:gd name="connsiteY0" fmla="*/ 0 h 3429000"/>
              <a:gd name="connsiteX1" fmla="*/ 5702300 w 9182100"/>
              <a:gd name="connsiteY1" fmla="*/ 1016000 h 3429000"/>
              <a:gd name="connsiteX2" fmla="*/ 9182100 w 9182100"/>
              <a:gd name="connsiteY2" fmla="*/ 609600 h 3429000"/>
              <a:gd name="connsiteX3" fmla="*/ 9182100 w 9182100"/>
              <a:gd name="connsiteY3" fmla="*/ 3403600 h 3429000"/>
              <a:gd name="connsiteX4" fmla="*/ 0 w 9182100"/>
              <a:gd name="connsiteY4" fmla="*/ 3429000 h 3429000"/>
              <a:gd name="connsiteX5" fmla="*/ 12700 w 9182100"/>
              <a:gd name="connsiteY5" fmla="*/ 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82100" h="3429000">
                <a:moveTo>
                  <a:pt x="12700" y="0"/>
                </a:moveTo>
                <a:cubicBezTo>
                  <a:pt x="1909233" y="338667"/>
                  <a:pt x="3894667" y="1011767"/>
                  <a:pt x="5702300" y="1016000"/>
                </a:cubicBezTo>
                <a:cubicBezTo>
                  <a:pt x="7509933" y="1020233"/>
                  <a:pt x="8022167" y="745067"/>
                  <a:pt x="9182100" y="609600"/>
                </a:cubicBezTo>
                <a:lnTo>
                  <a:pt x="9182100" y="3403600"/>
                </a:lnTo>
                <a:lnTo>
                  <a:pt x="0" y="3429000"/>
                </a:lnTo>
                <a:cubicBezTo>
                  <a:pt x="4233" y="2383367"/>
                  <a:pt x="8467" y="1045633"/>
                  <a:pt x="12700" y="0"/>
                </a:cubicBezTo>
                <a:close/>
              </a:path>
            </a:pathLst>
          </a:custGeom>
          <a:gradFill rotWithShape="1">
            <a:gsLst>
              <a:gs pos="0">
                <a:srgbClr val="002060"/>
              </a:gs>
              <a:gs pos="100000">
                <a:srgbClr val="1F88C8"/>
              </a:gs>
            </a:gsLst>
            <a:lin ang="16200000"/>
          </a:gradFill>
          <a:ln w="9525">
            <a:solidFill>
              <a:schemeClr val="accent3">
                <a:lumMod val="50000"/>
              </a:schemeClr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indent="-342900"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1400" b="1" kern="0" noProof="1">
              <a:solidFill>
                <a:sysClr val="window" lastClr="FFFFFF"/>
              </a:solidFill>
              <a:latin typeface="Arial" pitchFamily="34" charset="0"/>
              <a:ea typeface="ＭＳ Ｐゴシック" pitchFamily="-97" charset="-128"/>
            </a:endParaRPr>
          </a:p>
        </p:txBody>
      </p:sp>
      <p:sp>
        <p:nvSpPr>
          <p:cNvPr id="21509" name="Rectangle 4"/>
          <p:cNvSpPr>
            <a:spLocks noChangeArrowheads="1"/>
          </p:cNvSpPr>
          <p:nvPr/>
        </p:nvSpPr>
        <p:spPr bwMode="gray">
          <a:xfrm>
            <a:off x="226031" y="5507338"/>
            <a:ext cx="8815227" cy="10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marL="457200" indent="-457200" defTabSz="801688">
              <a:buAutoNum type="arabicPeriod"/>
            </a:pPr>
            <a:r>
              <a:rPr lang="en-US" sz="2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panose="020B0503030403020204" pitchFamily="34" charset="0"/>
              </a:rPr>
              <a:t>THỰC HÀNH CHIA BỐ CỤC TRANG (TIẾP THEO)</a:t>
            </a:r>
          </a:p>
          <a:p>
            <a:pPr marL="457200" indent="-457200" defTabSz="801688">
              <a:buAutoNum type="arabicPeriod"/>
            </a:pPr>
            <a:r>
              <a:rPr lang="en-US" sz="2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panose="020B0503030403020204" pitchFamily="34" charset="0"/>
              </a:rPr>
              <a:t>CHIA BỐ CỤC TRANG THEO DẠNG DÀN TRANG TỰ DO</a:t>
            </a:r>
          </a:p>
          <a:p>
            <a:pPr marL="457200" indent="-457200" defTabSz="801688">
              <a:buAutoNum type="arabicPeriod"/>
            </a:pPr>
            <a:r>
              <a:rPr lang="en-US" sz="2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panose="020B0503030403020204" pitchFamily="34" charset="0"/>
              </a:rPr>
              <a:t>CHIA BỐ CỤC KẾT HỢP DÀN TRANG &amp; CỐ ĐỊNH</a:t>
            </a:r>
          </a:p>
          <a:p>
            <a:pPr marL="457200" indent="-457200" defTabSz="801688">
              <a:buAutoNum type="arabicPeriod"/>
            </a:pPr>
            <a:r>
              <a:rPr lang="en-US" sz="2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panose="020B0503030403020204" pitchFamily="34" charset="0"/>
              </a:rPr>
              <a:t>CHIA BỐ CỤC TRANG TRÊN MÀN HÌNH NHỎ</a:t>
            </a:r>
          </a:p>
          <a:p>
            <a:pPr defTabSz="801688"/>
            <a:endParaRPr lang="en-US" sz="26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yriad Pro" panose="020B0503030403020204" pitchFamily="34" charset="0"/>
            </a:endParaRPr>
          </a:p>
        </p:txBody>
      </p:sp>
      <p:sp>
        <p:nvSpPr>
          <p:cNvPr id="21510" name="Rectangle 5"/>
          <p:cNvSpPr txBox="1">
            <a:spLocks noChangeArrowheads="1"/>
          </p:cNvSpPr>
          <p:nvPr/>
        </p:nvSpPr>
        <p:spPr bwMode="gray">
          <a:xfrm>
            <a:off x="539659" y="4499332"/>
            <a:ext cx="7926244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/>
          <a:p>
            <a:pPr lvl="1" defTabSz="914400" eaLnBrk="0" hangingPunct="0">
              <a:lnSpc>
                <a:spcPct val="95000"/>
              </a:lnSpc>
            </a:pPr>
            <a:r>
              <a:rPr lang="en-US" sz="3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THIẾT KẾ LAYOUT CHO TRANG WEB - 2</a:t>
            </a:r>
            <a:endParaRPr lang="en-US" sz="3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08696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Titel 16"/>
          <p:cNvSpPr>
            <a:spLocks noGrp="1"/>
          </p:cNvSpPr>
          <p:nvPr>
            <p:ph type="title"/>
          </p:nvPr>
        </p:nvSpPr>
        <p:spPr bwMode="auto">
          <a:xfrm>
            <a:off x="167526" y="401924"/>
            <a:ext cx="7260690" cy="5635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>
                <a:latin typeface="Myriad Pro" panose="020B0503030403020204" pitchFamily="34" charset="0"/>
                <a:ea typeface="ＭＳ Ｐゴシック" charset="-128"/>
              </a:rPr>
              <a:t>BÀI TẬP 4. CHIA LAYOUT 4</a:t>
            </a:r>
          </a:p>
        </p:txBody>
      </p:sp>
      <p:sp>
        <p:nvSpPr>
          <p:cNvPr id="6" name="Rectangle 5"/>
          <p:cNvSpPr/>
          <p:nvPr/>
        </p:nvSpPr>
        <p:spPr>
          <a:xfrm>
            <a:off x="452063" y="1263721"/>
            <a:ext cx="8250148" cy="821934"/>
          </a:xfrm>
          <a:prstGeom prst="rect">
            <a:avLst/>
          </a:prstGeom>
          <a:solidFill>
            <a:srgbClr val="8FA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2063" y="2085655"/>
            <a:ext cx="8250148" cy="287676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52063" y="5065159"/>
            <a:ext cx="1839074" cy="1109609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91137" y="3719245"/>
            <a:ext cx="6411074" cy="2455523"/>
          </a:xfrm>
          <a:prstGeom prst="rect">
            <a:avLst/>
          </a:prstGeom>
          <a:solidFill>
            <a:srgbClr val="C0FF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52063" y="6174768"/>
            <a:ext cx="8250148" cy="683232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291137" y="2373330"/>
            <a:ext cx="4068566" cy="1345915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359703" y="2373329"/>
            <a:ext cx="2342508" cy="63699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359703" y="3005189"/>
            <a:ext cx="2342508" cy="714056"/>
          </a:xfrm>
          <a:prstGeom prst="rect">
            <a:avLst/>
          </a:prstGeom>
          <a:solidFill>
            <a:srgbClr val="7030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52063" y="2373330"/>
            <a:ext cx="1839074" cy="1345915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52063" y="3719244"/>
            <a:ext cx="1839074" cy="1345915"/>
          </a:xfrm>
          <a:prstGeom prst="rect">
            <a:avLst/>
          </a:prstGeom>
          <a:solidFill>
            <a:srgbClr val="78F8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213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Titel 16"/>
          <p:cNvSpPr>
            <a:spLocks noGrp="1"/>
          </p:cNvSpPr>
          <p:nvPr>
            <p:ph type="title"/>
          </p:nvPr>
        </p:nvSpPr>
        <p:spPr bwMode="auto">
          <a:xfrm>
            <a:off x="167526" y="401924"/>
            <a:ext cx="7260690" cy="5635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>
                <a:latin typeface="Myriad Pro" panose="020B0503030403020204" pitchFamily="34" charset="0"/>
                <a:ea typeface="ＭＳ Ｐゴシック" charset="-128"/>
              </a:rPr>
              <a:t>CHIA BỐ CỤC DÀN TRANG TỰ ĐỘNG</a:t>
            </a:r>
          </a:p>
        </p:txBody>
      </p:sp>
      <p:sp>
        <p:nvSpPr>
          <p:cNvPr id="6" name="Rectangle 5"/>
          <p:cNvSpPr/>
          <p:nvPr/>
        </p:nvSpPr>
        <p:spPr>
          <a:xfrm>
            <a:off x="-4" y="1253161"/>
            <a:ext cx="9144003" cy="832494"/>
          </a:xfrm>
          <a:prstGeom prst="rect">
            <a:avLst/>
          </a:prstGeom>
          <a:solidFill>
            <a:srgbClr val="8FA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-4" y="2085655"/>
            <a:ext cx="9144003" cy="287676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-3" y="5065159"/>
            <a:ext cx="1839074" cy="1109609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839070" y="3719245"/>
            <a:ext cx="7304927" cy="2455523"/>
          </a:xfrm>
          <a:prstGeom prst="rect">
            <a:avLst/>
          </a:prstGeom>
          <a:solidFill>
            <a:srgbClr val="C0FF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4" y="6174768"/>
            <a:ext cx="9144003" cy="683232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801490" y="2373329"/>
            <a:ext cx="2342508" cy="63699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801490" y="3005189"/>
            <a:ext cx="2342508" cy="714056"/>
          </a:xfrm>
          <a:prstGeom prst="rect">
            <a:avLst/>
          </a:prstGeom>
          <a:solidFill>
            <a:srgbClr val="7030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-3" y="2373330"/>
            <a:ext cx="5054886" cy="1345915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-3" y="3719244"/>
            <a:ext cx="1839074" cy="1345915"/>
          </a:xfrm>
          <a:prstGeom prst="rect">
            <a:avLst/>
          </a:prstGeom>
          <a:solidFill>
            <a:srgbClr val="78F8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503434" y="2712378"/>
            <a:ext cx="678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FIX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03434" y="4242958"/>
            <a:ext cx="678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FIX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03434" y="5507215"/>
            <a:ext cx="678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FIX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7633697" y="2492556"/>
            <a:ext cx="678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FIX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633697" y="3201473"/>
            <a:ext cx="678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FIX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054885" y="2373330"/>
            <a:ext cx="1746604" cy="1345915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316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Titel 16"/>
          <p:cNvSpPr>
            <a:spLocks noGrp="1"/>
          </p:cNvSpPr>
          <p:nvPr>
            <p:ph type="title"/>
          </p:nvPr>
        </p:nvSpPr>
        <p:spPr bwMode="auto">
          <a:xfrm>
            <a:off x="177800" y="412198"/>
            <a:ext cx="7260690" cy="5635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>
                <a:latin typeface="Myriad Pro" panose="020B0503030403020204" pitchFamily="34" charset="0"/>
                <a:ea typeface="ＭＳ Ｐゴシック" charset="-128"/>
              </a:rPr>
              <a:t>BÀI TẬP. CHIA BỐ CỤC CHO WIKIPEDIA</a:t>
            </a:r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680" y="1364573"/>
            <a:ext cx="7738689" cy="5462605"/>
          </a:xfrm>
        </p:spPr>
      </p:pic>
    </p:spTree>
    <p:extLst>
      <p:ext uri="{BB962C8B-B14F-4D97-AF65-F5344CB8AC3E}">
        <p14:creationId xmlns:p14="http://schemas.microsoft.com/office/powerpoint/2010/main" val="428193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Titel 16"/>
          <p:cNvSpPr>
            <a:spLocks noGrp="1"/>
          </p:cNvSpPr>
          <p:nvPr>
            <p:ph type="title"/>
          </p:nvPr>
        </p:nvSpPr>
        <p:spPr bwMode="auto">
          <a:xfrm>
            <a:off x="167526" y="401924"/>
            <a:ext cx="7260690" cy="5635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>
                <a:latin typeface="Myriad Pro" panose="020B0503030403020204" pitchFamily="34" charset="0"/>
                <a:ea typeface="ＭＳ Ｐゴシック" charset="-128"/>
              </a:rPr>
              <a:t>CHIA BỐ CỤC DẠNG KẾT HỢP</a:t>
            </a:r>
          </a:p>
        </p:txBody>
      </p:sp>
      <p:sp>
        <p:nvSpPr>
          <p:cNvPr id="6" name="Rectangle 5"/>
          <p:cNvSpPr/>
          <p:nvPr/>
        </p:nvSpPr>
        <p:spPr>
          <a:xfrm>
            <a:off x="-4" y="1387011"/>
            <a:ext cx="9144003" cy="698643"/>
          </a:xfrm>
          <a:prstGeom prst="rect">
            <a:avLst/>
          </a:prstGeom>
          <a:solidFill>
            <a:srgbClr val="8FA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-4" y="2085655"/>
            <a:ext cx="9144003" cy="287676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41123" y="5065159"/>
            <a:ext cx="1839074" cy="1109609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380196" y="3719245"/>
            <a:ext cx="4253499" cy="2455523"/>
          </a:xfrm>
          <a:prstGeom prst="rect">
            <a:avLst/>
          </a:prstGeom>
          <a:solidFill>
            <a:srgbClr val="C0FF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4" y="6174768"/>
            <a:ext cx="9144003" cy="683232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753527" y="2373329"/>
            <a:ext cx="1880169" cy="63699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753526" y="3005189"/>
            <a:ext cx="1880169" cy="714056"/>
          </a:xfrm>
          <a:prstGeom prst="rect">
            <a:avLst/>
          </a:prstGeom>
          <a:solidFill>
            <a:srgbClr val="7030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541122" y="2373330"/>
            <a:ext cx="4212405" cy="1345915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541122" y="3719244"/>
            <a:ext cx="1839074" cy="1345915"/>
          </a:xfrm>
          <a:prstGeom prst="rect">
            <a:avLst/>
          </a:prstGeom>
          <a:solidFill>
            <a:srgbClr val="78F8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851073" y="2794571"/>
            <a:ext cx="678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FIX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054833" y="4242958"/>
            <a:ext cx="678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FIX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044560" y="5507215"/>
            <a:ext cx="678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FIX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441894" y="2530278"/>
            <a:ext cx="678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FIX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354564" y="3153629"/>
            <a:ext cx="678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FIX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541124" y="2085652"/>
            <a:ext cx="6092573" cy="287676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5075432" y="4695827"/>
            <a:ext cx="678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FIX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965822" y="2039554"/>
            <a:ext cx="678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761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Titel 16"/>
          <p:cNvSpPr>
            <a:spLocks noGrp="1"/>
          </p:cNvSpPr>
          <p:nvPr>
            <p:ph type="title"/>
          </p:nvPr>
        </p:nvSpPr>
        <p:spPr bwMode="auto">
          <a:xfrm>
            <a:off x="167526" y="401924"/>
            <a:ext cx="7260690" cy="5635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>
                <a:latin typeface="Myriad Pro" panose="020B0503030403020204" pitchFamily="34" charset="0"/>
                <a:ea typeface="ＭＳ Ｐゴシック" charset="-128"/>
              </a:rPr>
              <a:t>CHIA BỐ CỤC TRÊN MÀN HÌNH NHỎ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1263721"/>
            <a:ext cx="9144000" cy="750015"/>
          </a:xfrm>
          <a:prstGeom prst="rect">
            <a:avLst/>
          </a:prstGeom>
          <a:solidFill>
            <a:srgbClr val="8FA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3647327"/>
            <a:ext cx="9144000" cy="2260315"/>
          </a:xfrm>
          <a:prstGeom prst="rect">
            <a:avLst/>
          </a:prstGeom>
          <a:solidFill>
            <a:srgbClr val="C0FF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TẠO NÊN SỰ ĐƠN GIẢN TỐI ĐA (KHÔNG CHIA NHIỀU CỘT)</a:t>
            </a:r>
          </a:p>
          <a:p>
            <a:pPr algn="ctr"/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CÁC CỘT ĐƯỢC CO GIÃN TỰ ĐỘNG</a:t>
            </a:r>
            <a:endParaRPr lang="en-US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5907642"/>
            <a:ext cx="4572001" cy="950358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2301412"/>
            <a:ext cx="9144000" cy="1345915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2" y="2013734"/>
            <a:ext cx="9144000" cy="287676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572000" y="5907642"/>
            <a:ext cx="4571999" cy="95035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345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Titel 16"/>
          <p:cNvSpPr>
            <a:spLocks noGrp="1"/>
          </p:cNvSpPr>
          <p:nvPr>
            <p:ph type="title"/>
          </p:nvPr>
        </p:nvSpPr>
        <p:spPr bwMode="auto">
          <a:xfrm>
            <a:off x="177800" y="195209"/>
            <a:ext cx="7260690" cy="780551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>
                <a:latin typeface="Myriad Pro" panose="020B0503030403020204" pitchFamily="34" charset="0"/>
                <a:ea typeface="ＭＳ Ｐゴシック" charset="-128"/>
              </a:rPr>
              <a:t>BÀI TẬP. CHIA BỐ </a:t>
            </a:r>
            <a:r>
              <a:rPr lang="en-US" dirty="0" smtClean="0">
                <a:latin typeface="Myriad Pro" panose="020B0503030403020204" pitchFamily="34" charset="0"/>
                <a:ea typeface="ＭＳ Ｐゴシック" charset="-128"/>
              </a:rPr>
              <a:t>CỤC</a:t>
            </a:r>
            <a:endParaRPr lang="en-US" dirty="0" smtClean="0">
              <a:latin typeface="Myriad Pro" panose="020B0503030403020204" pitchFamily="34" charset="0"/>
              <a:ea typeface="ＭＳ Ｐゴシック" charset="-128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299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Titel 16"/>
          <p:cNvSpPr>
            <a:spLocks noGrp="1"/>
          </p:cNvSpPr>
          <p:nvPr>
            <p:ph type="title"/>
          </p:nvPr>
        </p:nvSpPr>
        <p:spPr bwMode="auto">
          <a:xfrm>
            <a:off x="1" y="401924"/>
            <a:ext cx="7911100" cy="5635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>
                <a:latin typeface="Myriad Pro" panose="020B0503030403020204" pitchFamily="34" charset="0"/>
                <a:ea typeface="ＭＳ Ｐゴシック" charset="-128"/>
              </a:rPr>
              <a:t>CHIA BỐ CỤC THEO PHONG CÁCH LIVE TILES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1263722"/>
            <a:ext cx="9144000" cy="1037690"/>
          </a:xfrm>
          <a:prstGeom prst="rect">
            <a:avLst/>
          </a:prstGeom>
          <a:solidFill>
            <a:srgbClr val="8FA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2393882"/>
            <a:ext cx="1345914" cy="1141195"/>
          </a:xfrm>
          <a:prstGeom prst="rect">
            <a:avLst/>
          </a:prstGeom>
          <a:solidFill>
            <a:srgbClr val="C0FF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6154220"/>
            <a:ext cx="9144000" cy="703780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571946" y="2393882"/>
            <a:ext cx="1345914" cy="114119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128480" y="2393882"/>
            <a:ext cx="2902449" cy="1141195"/>
          </a:xfrm>
          <a:prstGeom prst="rect">
            <a:avLst/>
          </a:prstGeom>
          <a:solidFill>
            <a:srgbClr val="8FA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241551" y="2393882"/>
            <a:ext cx="1345914" cy="1141195"/>
          </a:xfrm>
          <a:prstGeom prst="rect">
            <a:avLst/>
          </a:prstGeom>
          <a:solidFill>
            <a:srgbClr val="7030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7798086" y="2393627"/>
            <a:ext cx="1345914" cy="1141195"/>
          </a:xfrm>
          <a:prstGeom prst="rect">
            <a:avLst/>
          </a:prstGeom>
          <a:solidFill>
            <a:srgbClr val="1F88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0" y="3656839"/>
            <a:ext cx="1345914" cy="1141195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571946" y="3656839"/>
            <a:ext cx="1345914" cy="1141195"/>
          </a:xfrm>
          <a:prstGeom prst="rect">
            <a:avLst/>
          </a:prstGeom>
          <a:solidFill>
            <a:srgbClr val="8EAB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128481" y="3656839"/>
            <a:ext cx="1345914" cy="1141195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685016" y="3656839"/>
            <a:ext cx="1345914" cy="1141195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241550" y="3656839"/>
            <a:ext cx="2902449" cy="1141195"/>
          </a:xfrm>
          <a:prstGeom prst="rect">
            <a:avLst/>
          </a:prstGeom>
          <a:solidFill>
            <a:srgbClr val="A4D32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0" y="4920810"/>
            <a:ext cx="1345914" cy="114119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1571946" y="4920810"/>
            <a:ext cx="1345914" cy="1141195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3128480" y="4920810"/>
            <a:ext cx="2902450" cy="1141195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6241551" y="4920810"/>
            <a:ext cx="1345914" cy="1141195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7798086" y="4920555"/>
            <a:ext cx="1345914" cy="114119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422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Brugerdefineret 6">
      <a:dk1>
        <a:srgbClr val="FFFCF9"/>
      </a:dk1>
      <a:lt1>
        <a:sysClr val="window" lastClr="FFFFFF"/>
      </a:lt1>
      <a:dk2>
        <a:srgbClr val="D7D8D9"/>
      </a:dk2>
      <a:lt2>
        <a:srgbClr val="FFFFFF"/>
      </a:lt2>
      <a:accent1>
        <a:srgbClr val="E6E6E6"/>
      </a:accent1>
      <a:accent2>
        <a:srgbClr val="F9AF18"/>
      </a:accent2>
      <a:accent3>
        <a:srgbClr val="78C5DD"/>
      </a:accent3>
      <a:accent4>
        <a:srgbClr val="0081BE"/>
      </a:accent4>
      <a:accent5>
        <a:srgbClr val="FAB900"/>
      </a:accent5>
      <a:accent6>
        <a:srgbClr val="E7711C"/>
      </a:accent6>
      <a:hlink>
        <a:srgbClr val="7EB220"/>
      </a:hlink>
      <a:folHlink>
        <a:srgbClr val="7EB22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F8701D945D79141AD443CA199FE3192" ma:contentTypeVersion="17" ma:contentTypeDescription="Create a new document." ma:contentTypeScope="" ma:versionID="47e5905aa2f60415898a2cad63b2042d">
  <xsd:schema xmlns:xsd="http://www.w3.org/2001/XMLSchema" xmlns:xs="http://www.w3.org/2001/XMLSchema" xmlns:p="http://schemas.microsoft.com/office/2006/metadata/properties" xmlns:ns2="7325b1f5-856f-48ad-adac-a067eab08f84" xmlns:ns3="3eda6d75-6b6f-4f21-9830-e766239627b2" targetNamespace="http://schemas.microsoft.com/office/2006/metadata/properties" ma:root="true" ma:fieldsID="c330018fa5c4191df2e1e091f19031da" ns2:_="" ns3:_="">
    <xsd:import namespace="7325b1f5-856f-48ad-adac-a067eab08f84"/>
    <xsd:import namespace="3eda6d75-6b6f-4f21-9830-e766239627b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25b1f5-856f-48ad-adac-a067eab08f8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e5c0023-da1a-46b1-aa34-2fb2ed2446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da6d75-6b6f-4f21-9830-e766239627b2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7f748ef-f79f-47ef-ba7b-aeddd5fd5b14}" ma:internalName="TaxCatchAll" ma:showField="CatchAllData" ma:web="3eda6d75-6b6f-4f21-9830-e766239627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eda6d75-6b6f-4f21-9830-e766239627b2" xsi:nil="true"/>
    <lcf76f155ced4ddcb4097134ff3c332f xmlns="7325b1f5-856f-48ad-adac-a067eab08f8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78FD20D-8D95-48A9-B96A-C5F6A06D3968}"/>
</file>

<file path=customXml/itemProps2.xml><?xml version="1.0" encoding="utf-8"?>
<ds:datastoreItem xmlns:ds="http://schemas.openxmlformats.org/officeDocument/2006/customXml" ds:itemID="{E9E44C0D-6665-4447-A75C-4F9A1E1492D0}"/>
</file>

<file path=customXml/itemProps3.xml><?xml version="1.0" encoding="utf-8"?>
<ds:datastoreItem xmlns:ds="http://schemas.openxmlformats.org/officeDocument/2006/customXml" ds:itemID="{9DBC7E20-0935-4513-9D60-0D50BE6C7963}"/>
</file>

<file path=docProps/app.xml><?xml version="1.0" encoding="utf-8"?>
<Properties xmlns="http://schemas.openxmlformats.org/officeDocument/2006/extended-properties" xmlns:vt="http://schemas.openxmlformats.org/officeDocument/2006/docPropsVTypes">
  <Template>World wide web technology presentation</Template>
  <TotalTime>1177</TotalTime>
  <Words>127</Words>
  <Application>Microsoft Office PowerPoint</Application>
  <PresentationFormat>On-screen Show (4:3)</PresentationFormat>
  <Paragraphs>26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Kontortema</vt:lpstr>
      <vt:lpstr>PowerPoint Presentation</vt:lpstr>
      <vt:lpstr>BÀI TẬP 4. CHIA LAYOUT 4</vt:lpstr>
      <vt:lpstr>CHIA BỐ CỤC DÀN TRANG TỰ ĐỘNG</vt:lpstr>
      <vt:lpstr>BÀI TẬP. CHIA BỐ CỤC CHO WIKIPEDIA</vt:lpstr>
      <vt:lpstr>CHIA BỐ CỤC DẠNG KẾT HỢP</vt:lpstr>
      <vt:lpstr>CHIA BỐ CỤC TRÊN MÀN HÌNH NHỎ</vt:lpstr>
      <vt:lpstr>BÀI TẬP. CHIA BỐ CỤC</vt:lpstr>
      <vt:lpstr>CHIA BỐ CỤC THEO PHONG CÁCH LIVE TILES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Dang Ngoc Hoang Thanh</dc:creator>
  <cp:keywords/>
  <cp:lastModifiedBy>THANH TAM</cp:lastModifiedBy>
  <cp:revision>131</cp:revision>
  <dcterms:created xsi:type="dcterms:W3CDTF">2013-05-13T14:24:46Z</dcterms:created>
  <dcterms:modified xsi:type="dcterms:W3CDTF">2014-02-11T04:24:08Z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TC018754689991</vt:lpwstr>
  </property>
  <property fmtid="{D5CDD505-2E9C-101B-9397-08002B2CF9AE}" pid="3" name="ContentTypeId">
    <vt:lpwstr>0x010100CF8701D945D79141AD443CA199FE3192</vt:lpwstr>
  </property>
</Properties>
</file>