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7" r:id="rId4"/>
    <p:sldMasterId id="2147483699" r:id="rId5"/>
  </p:sldMasterIdLst>
  <p:notesMasterIdLst>
    <p:notesMasterId r:id="rId50"/>
  </p:notesMasterIdLst>
  <p:sldIdLst>
    <p:sldId id="291" r:id="rId6"/>
    <p:sldId id="292" r:id="rId7"/>
    <p:sldId id="293" r:id="rId8"/>
    <p:sldId id="294" r:id="rId9"/>
    <p:sldId id="299" r:id="rId10"/>
    <p:sldId id="295" r:id="rId11"/>
    <p:sldId id="296" r:id="rId12"/>
    <p:sldId id="297" r:id="rId13"/>
    <p:sldId id="298" r:id="rId14"/>
    <p:sldId id="256" r:id="rId15"/>
    <p:sldId id="257" r:id="rId16"/>
    <p:sldId id="258" r:id="rId17"/>
    <p:sldId id="263" r:id="rId18"/>
    <p:sldId id="264" r:id="rId19"/>
    <p:sldId id="269" r:id="rId20"/>
    <p:sldId id="266" r:id="rId21"/>
    <p:sldId id="270" r:id="rId22"/>
    <p:sldId id="268" r:id="rId23"/>
    <p:sldId id="271" r:id="rId24"/>
    <p:sldId id="267" r:id="rId25"/>
    <p:sldId id="272" r:id="rId26"/>
    <p:sldId id="273" r:id="rId27"/>
    <p:sldId id="274" r:id="rId28"/>
    <p:sldId id="265" r:id="rId29"/>
    <p:sldId id="259" r:id="rId30"/>
    <p:sldId id="279" r:id="rId31"/>
    <p:sldId id="275" r:id="rId32"/>
    <p:sldId id="280" r:id="rId33"/>
    <p:sldId id="276" r:id="rId34"/>
    <p:sldId id="281" r:id="rId35"/>
    <p:sldId id="277" r:id="rId36"/>
    <p:sldId id="282" r:id="rId37"/>
    <p:sldId id="278" r:id="rId38"/>
    <p:sldId id="283" r:id="rId39"/>
    <p:sldId id="260" r:id="rId40"/>
    <p:sldId id="285" r:id="rId41"/>
    <p:sldId id="284" r:id="rId42"/>
    <p:sldId id="286" r:id="rId43"/>
    <p:sldId id="261" r:id="rId44"/>
    <p:sldId id="287" r:id="rId45"/>
    <p:sldId id="262" r:id="rId46"/>
    <p:sldId id="288" r:id="rId47"/>
    <p:sldId id="289" r:id="rId48"/>
    <p:sldId id="290" r:id="rId49"/>
  </p:sldIdLst>
  <p:sldSz cx="12192000" cy="6858000"/>
  <p:notesSz cx="6858000" cy="9144000"/>
  <p:embeddedFontLst>
    <p:embeddedFont>
      <p:font typeface="Consolas" panose="020B0609020204030204" pitchFamily="49" charset="0"/>
      <p:regular r:id="rId51"/>
      <p:bold r:id="rId52"/>
      <p:italic r:id="rId53"/>
      <p:boldItalic r:id="rId54"/>
    </p:embeddedFont>
    <p:embeddedFont>
      <p:font typeface="Calibri" panose="020F0502020204030204" pitchFamily="34" charset="0"/>
      <p:regular r:id="rId55"/>
      <p:bold r:id="rId56"/>
      <p:italic r:id="rId57"/>
      <p:boldItalic r:id="rId58"/>
    </p:embeddedFont>
    <p:embeddedFont>
      <p:font typeface="Arial Narrow" panose="020B0606020202030204" pitchFamily="34" charset="0"/>
      <p:regular r:id="rId59"/>
      <p:bold r:id="rId60"/>
      <p:italic r:id="rId61"/>
      <p:boldItalic r:id="rId62"/>
    </p:embeddedFont>
    <p:embeddedFont>
      <p:font typeface="Berlin Sans FB Demi" panose="020E0802020502020306" pitchFamily="34" charset="0"/>
      <p:bold r:id="rId63"/>
    </p:embeddedFont>
    <p:embeddedFont>
      <p:font typeface="Cambria" panose="02040503050406030204" pitchFamily="18" charset="0"/>
      <p:regular r:id="rId64"/>
      <p:bold r:id="rId65"/>
      <p:italic r:id="rId66"/>
      <p:boldItalic r:id="rId6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0" d="100"/>
          <a:sy n="70" d="100"/>
        </p:scale>
        <p:origin x="-57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13.fntdata"/><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5" Type="http://schemas.openxmlformats.org/officeDocument/2006/relationships/slideMaster" Target="slideMasters/slideMaster2.xml"/><Relationship Id="rId61" Type="http://schemas.openxmlformats.org/officeDocument/2006/relationships/font" Target="fonts/font11.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font" Target="fonts/font1.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7.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notesMaster" Target="notesMasters/notesMaster1.xml"/><Relationship Id="rId5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354817-5B67-4C4E-A94B-8F44A6BBAB94}" type="datetimeFigureOut">
              <a:rPr lang="en-US" smtClean="0"/>
              <a:t>5/24/2024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91D303-3993-42E0-BE5E-C8CE72D6FFD4}" type="slidenum">
              <a:rPr lang="en-US" smtClean="0"/>
              <a:t>‹#›</a:t>
            </a:fld>
            <a:endParaRPr lang="en-US"/>
          </a:p>
        </p:txBody>
      </p:sp>
    </p:spTree>
    <p:extLst>
      <p:ext uri="{BB962C8B-B14F-4D97-AF65-F5344CB8AC3E}">
        <p14:creationId xmlns:p14="http://schemas.microsoft.com/office/powerpoint/2010/main" val="3118001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8772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12192000" cy="4572000"/>
          </a:xfrm>
          <a:prstGeom prst="rect">
            <a:avLst/>
          </a:prstGeom>
        </p:spPr>
      </p:pic>
      <p:sp>
        <p:nvSpPr>
          <p:cNvPr id="4" name="Date Placeholder 3"/>
          <p:cNvSpPr>
            <a:spLocks noGrp="1"/>
          </p:cNvSpPr>
          <p:nvPr>
            <p:ph type="dt" sz="half" idx="10"/>
          </p:nvPr>
        </p:nvSpPr>
        <p:spPr/>
        <p:txBody>
          <a:bodyPr/>
          <a:lstStyle/>
          <a:p>
            <a:fld id="{48A87A34-81AB-432B-8DAE-1953F412C126}" type="datetimeFigureOut">
              <a:rPr lang="en-US" smtClean="0"/>
              <a:t>5/24/2024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914400" y="2007889"/>
            <a:ext cx="103632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5/24/2024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5/24/2024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10"/>
          <p:cNvSpPr>
            <a:spLocks noGrp="1" noChangeArrowheads="1"/>
          </p:cNvSpPr>
          <p:nvPr>
            <p:ph type="sldNum" sz="quarter" idx="11"/>
          </p:nvPr>
        </p:nvSpPr>
        <p:spPr>
          <a:xfrm>
            <a:off x="9753600" y="6553200"/>
            <a:ext cx="2336800" cy="457200"/>
          </a:xfrm>
          <a:ln/>
        </p:spPr>
        <p:txBody>
          <a:bodyPr/>
          <a:lstStyle>
            <a:lvl1pPr>
              <a:defRPr>
                <a:solidFill>
                  <a:srgbClr val="FFFF99"/>
                </a:solidFill>
              </a:defRPr>
            </a:lvl1pPr>
          </a:lstStyle>
          <a:p>
            <a:pPr>
              <a:defRPr/>
            </a:pPr>
            <a:fld id="{24EBF21E-8FBA-4B67-9ADB-74BB731A73D8}" type="slidenum">
              <a:rPr lang="en-US" altLang="en-US" smtClean="0"/>
              <a:pPr>
                <a:defRPr/>
              </a:pPr>
              <a:t>‹#›</a:t>
            </a:fld>
            <a:endParaRPr lang="en-US" altLang="en-US" dirty="0"/>
          </a:p>
        </p:txBody>
      </p:sp>
    </p:spTree>
    <p:extLst>
      <p:ext uri="{BB962C8B-B14F-4D97-AF65-F5344CB8AC3E}">
        <p14:creationId xmlns:p14="http://schemas.microsoft.com/office/powerpoint/2010/main" val="491544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10"/>
          <p:cNvSpPr>
            <a:spLocks noGrp="1" noChangeArrowheads="1"/>
          </p:cNvSpPr>
          <p:nvPr>
            <p:ph type="sldNum" sz="quarter" idx="11"/>
          </p:nvPr>
        </p:nvSpPr>
        <p:spPr>
          <a:xfrm>
            <a:off x="9550400" y="6553200"/>
            <a:ext cx="2336800" cy="457200"/>
          </a:xfrm>
          <a:ln/>
        </p:spPr>
        <p:txBody>
          <a:bodyPr/>
          <a:lstStyle>
            <a:lvl1pPr>
              <a:defRPr>
                <a:solidFill>
                  <a:srgbClr val="FFFF00"/>
                </a:solidFill>
              </a:defRPr>
            </a:lvl1pPr>
          </a:lstStyle>
          <a:p>
            <a:pPr>
              <a:defRPr/>
            </a:pPr>
            <a:fld id="{B4886EA3-A5D4-4B9B-A42F-4A0B83D89264}" type="slidenum">
              <a:rPr lang="en-US" altLang="en-US" smtClean="0"/>
              <a:pPr>
                <a:defRPr/>
              </a:pPr>
              <a:t>‹#›</a:t>
            </a:fld>
            <a:endParaRPr lang="en-US" altLang="en-US"/>
          </a:p>
        </p:txBody>
      </p:sp>
    </p:spTree>
    <p:extLst>
      <p:ext uri="{BB962C8B-B14F-4D97-AF65-F5344CB8AC3E}">
        <p14:creationId xmlns:p14="http://schemas.microsoft.com/office/powerpoint/2010/main" val="1205433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10"/>
          <p:cNvSpPr>
            <a:spLocks noGrp="1" noChangeArrowheads="1"/>
          </p:cNvSpPr>
          <p:nvPr>
            <p:ph type="sldNum" sz="quarter" idx="11"/>
          </p:nvPr>
        </p:nvSpPr>
        <p:spPr>
          <a:ln/>
        </p:spPr>
        <p:txBody>
          <a:bodyPr/>
          <a:lstStyle>
            <a:lvl1pPr>
              <a:defRPr/>
            </a:lvl1pPr>
          </a:lstStyle>
          <a:p>
            <a:pPr>
              <a:defRPr/>
            </a:pPr>
            <a:fld id="{370F6E78-8E64-462F-B9EF-3F765011E18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37477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447800"/>
            <a:ext cx="54864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9200" y="1447800"/>
            <a:ext cx="54864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r>
              <a:rPr lang="en-US"/>
              <a:t> </a:t>
            </a:r>
          </a:p>
        </p:txBody>
      </p:sp>
      <p:sp>
        <p:nvSpPr>
          <p:cNvPr id="6" name="Rectangle 10"/>
          <p:cNvSpPr>
            <a:spLocks noGrp="1" noChangeArrowheads="1"/>
          </p:cNvSpPr>
          <p:nvPr>
            <p:ph type="sldNum" sz="quarter" idx="11"/>
          </p:nvPr>
        </p:nvSpPr>
        <p:spPr>
          <a:ln/>
        </p:spPr>
        <p:txBody>
          <a:bodyPr/>
          <a:lstStyle>
            <a:lvl1pPr>
              <a:defRPr/>
            </a:lvl1pPr>
          </a:lstStyle>
          <a:p>
            <a:pPr>
              <a:defRPr/>
            </a:pPr>
            <a:fld id="{6AFE328D-2CFF-4ACD-8587-D64248D24D1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4227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r>
              <a:rPr lang="en-US"/>
              <a:t> </a:t>
            </a:r>
          </a:p>
        </p:txBody>
      </p:sp>
      <p:sp>
        <p:nvSpPr>
          <p:cNvPr id="8" name="Rectangle 10"/>
          <p:cNvSpPr>
            <a:spLocks noGrp="1" noChangeArrowheads="1"/>
          </p:cNvSpPr>
          <p:nvPr>
            <p:ph type="sldNum" sz="quarter" idx="11"/>
          </p:nvPr>
        </p:nvSpPr>
        <p:spPr>
          <a:ln/>
        </p:spPr>
        <p:txBody>
          <a:bodyPr/>
          <a:lstStyle>
            <a:lvl1pPr>
              <a:defRPr/>
            </a:lvl1pPr>
          </a:lstStyle>
          <a:p>
            <a:pPr>
              <a:defRPr/>
            </a:pPr>
            <a:fld id="{C8117106-5757-4441-9111-08ED79D4C83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82555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r>
              <a:rPr lang="en-US"/>
              <a:t> </a:t>
            </a:r>
          </a:p>
        </p:txBody>
      </p:sp>
      <p:sp>
        <p:nvSpPr>
          <p:cNvPr id="4" name="Rectangle 10"/>
          <p:cNvSpPr>
            <a:spLocks noGrp="1" noChangeArrowheads="1"/>
          </p:cNvSpPr>
          <p:nvPr>
            <p:ph type="sldNum" sz="quarter" idx="11"/>
          </p:nvPr>
        </p:nvSpPr>
        <p:spPr>
          <a:ln/>
        </p:spPr>
        <p:txBody>
          <a:bodyPr/>
          <a:lstStyle>
            <a:lvl1pPr>
              <a:defRPr/>
            </a:lvl1pPr>
          </a:lstStyle>
          <a:p>
            <a:pPr>
              <a:defRPr/>
            </a:pPr>
            <a:fld id="{6022E55C-15E5-4F34-BBD6-CDDD98A3292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43156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en-US"/>
              <a:t> </a:t>
            </a:r>
          </a:p>
        </p:txBody>
      </p:sp>
      <p:sp>
        <p:nvSpPr>
          <p:cNvPr id="3" name="Rectangle 10"/>
          <p:cNvSpPr>
            <a:spLocks noGrp="1" noChangeArrowheads="1"/>
          </p:cNvSpPr>
          <p:nvPr>
            <p:ph type="sldNum" sz="quarter" idx="11"/>
          </p:nvPr>
        </p:nvSpPr>
        <p:spPr>
          <a:ln/>
        </p:spPr>
        <p:txBody>
          <a:bodyPr/>
          <a:lstStyle>
            <a:lvl1pPr>
              <a:defRPr/>
            </a:lvl1pPr>
          </a:lstStyle>
          <a:p>
            <a:pPr>
              <a:defRPr/>
            </a:pPr>
            <a:fld id="{F8FDA097-4657-4A1F-A829-3581AB31ED7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688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US"/>
              <a:t> </a:t>
            </a:r>
          </a:p>
        </p:txBody>
      </p:sp>
      <p:sp>
        <p:nvSpPr>
          <p:cNvPr id="6" name="Rectangle 10"/>
          <p:cNvSpPr>
            <a:spLocks noGrp="1" noChangeArrowheads="1"/>
          </p:cNvSpPr>
          <p:nvPr>
            <p:ph type="sldNum" sz="quarter" idx="11"/>
          </p:nvPr>
        </p:nvSpPr>
        <p:spPr>
          <a:ln/>
        </p:spPr>
        <p:txBody>
          <a:bodyPr/>
          <a:lstStyle>
            <a:lvl1pPr>
              <a:defRPr/>
            </a:lvl1pPr>
          </a:lstStyle>
          <a:p>
            <a:pPr>
              <a:defRPr/>
            </a:pPr>
            <a:fld id="{B64F80AF-FC8E-451D-8E92-3C5D19C36F9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5683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8" name="Content Placeholder 7"/>
          <p:cNvSpPr>
            <a:spLocks noGrp="1"/>
          </p:cNvSpPr>
          <p:nvPr>
            <p:ph sz="quarter" idx="13"/>
          </p:nvPr>
        </p:nvSpPr>
        <p:spPr>
          <a:xfrm>
            <a:off x="812800" y="1600200"/>
            <a:ext cx="10566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US"/>
              <a:t> </a:t>
            </a:r>
          </a:p>
        </p:txBody>
      </p:sp>
      <p:sp>
        <p:nvSpPr>
          <p:cNvPr id="6" name="Rectangle 10"/>
          <p:cNvSpPr>
            <a:spLocks noGrp="1" noChangeArrowheads="1"/>
          </p:cNvSpPr>
          <p:nvPr>
            <p:ph type="sldNum" sz="quarter" idx="11"/>
          </p:nvPr>
        </p:nvSpPr>
        <p:spPr>
          <a:ln/>
        </p:spPr>
        <p:txBody>
          <a:bodyPr/>
          <a:lstStyle>
            <a:lvl1pPr>
              <a:defRPr/>
            </a:lvl1pPr>
          </a:lstStyle>
          <a:p>
            <a:pPr>
              <a:defRPr/>
            </a:pPr>
            <a:fld id="{F3AE1A1F-362E-438D-8027-D64C6A7EE77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18791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8000" y="-76200"/>
            <a:ext cx="10464800" cy="8382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10"/>
          <p:cNvSpPr>
            <a:spLocks noGrp="1" noChangeArrowheads="1"/>
          </p:cNvSpPr>
          <p:nvPr>
            <p:ph type="sldNum" sz="quarter" idx="11"/>
          </p:nvPr>
        </p:nvSpPr>
        <p:spPr>
          <a:ln/>
        </p:spPr>
        <p:txBody>
          <a:bodyPr/>
          <a:lstStyle>
            <a:lvl1pPr>
              <a:defRPr/>
            </a:lvl1pPr>
          </a:lstStyle>
          <a:p>
            <a:pPr>
              <a:defRPr/>
            </a:pPr>
            <a:fld id="{C574F05D-FCCF-4A31-81E7-F04AF4F91FE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61117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20200" y="76200"/>
            <a:ext cx="28702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76200"/>
            <a:ext cx="84074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10"/>
          <p:cNvSpPr>
            <a:spLocks noGrp="1" noChangeArrowheads="1"/>
          </p:cNvSpPr>
          <p:nvPr>
            <p:ph type="sldNum" sz="quarter" idx="11"/>
          </p:nvPr>
        </p:nvSpPr>
        <p:spPr>
          <a:ln/>
        </p:spPr>
        <p:txBody>
          <a:bodyPr/>
          <a:lstStyle>
            <a:lvl1pPr>
              <a:defRPr/>
            </a:lvl1pPr>
          </a:lstStyle>
          <a:p>
            <a:pPr>
              <a:defRPr/>
            </a:pPr>
            <a:fld id="{9B2D446C-3F5F-4BC3-9BE7-C8CA23ADC6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02085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0" y="76200"/>
            <a:ext cx="104648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447800"/>
            <a:ext cx="54864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299200" y="1447800"/>
            <a:ext cx="54864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299200" y="4000500"/>
            <a:ext cx="54864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p:txBody>
          <a:bodyPr/>
          <a:lstStyle>
            <a:lvl1pPr>
              <a:defRPr/>
            </a:lvl1pPr>
          </a:lstStyle>
          <a:p>
            <a:pPr>
              <a:defRPr/>
            </a:pPr>
            <a:r>
              <a:rPr lang="en-US"/>
              <a:t> </a:t>
            </a:r>
          </a:p>
        </p:txBody>
      </p:sp>
      <p:sp>
        <p:nvSpPr>
          <p:cNvPr id="7" name="Slide Number Placeholder 6"/>
          <p:cNvSpPr>
            <a:spLocks noGrp="1"/>
          </p:cNvSpPr>
          <p:nvPr>
            <p:ph type="sldNum" sz="quarter" idx="11"/>
          </p:nvPr>
        </p:nvSpPr>
        <p:spPr>
          <a:xfrm>
            <a:off x="9550400" y="6400800"/>
            <a:ext cx="2336800" cy="457200"/>
          </a:xfrm>
        </p:spPr>
        <p:txBody>
          <a:bodyPr/>
          <a:lstStyle>
            <a:lvl1pPr>
              <a:defRPr/>
            </a:lvl1pPr>
          </a:lstStyle>
          <a:p>
            <a:pPr>
              <a:defRPr/>
            </a:pPr>
            <a:fld id="{9C4C8CBA-F611-4633-984E-89D197F2BB9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89163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0" y="76200"/>
            <a:ext cx="104648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447800"/>
            <a:ext cx="54864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9200" y="1447800"/>
            <a:ext cx="54864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a:t> </a:t>
            </a:r>
          </a:p>
        </p:txBody>
      </p:sp>
      <p:sp>
        <p:nvSpPr>
          <p:cNvPr id="6" name="Slide Number Placeholder 5"/>
          <p:cNvSpPr>
            <a:spLocks noGrp="1"/>
          </p:cNvSpPr>
          <p:nvPr>
            <p:ph type="sldNum" sz="quarter" idx="11"/>
          </p:nvPr>
        </p:nvSpPr>
        <p:spPr>
          <a:xfrm>
            <a:off x="9550400" y="6400800"/>
            <a:ext cx="2336800" cy="457200"/>
          </a:xfrm>
        </p:spPr>
        <p:txBody>
          <a:bodyPr/>
          <a:lstStyle>
            <a:lvl1pPr>
              <a:defRPr/>
            </a:lvl1pPr>
          </a:lstStyle>
          <a:p>
            <a:pPr>
              <a:defRPr/>
            </a:pPr>
            <a:fld id="{8E20F8D6-1DC6-493B-8229-B8473274B63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42008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1" y="4962526"/>
            <a:ext cx="10513484"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812800" y="1600200"/>
            <a:ext cx="49784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6400800" y="1600200"/>
            <a:ext cx="49784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812800" y="274638"/>
            <a:ext cx="105664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6400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812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812800" y="274638"/>
            <a:ext cx="105664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2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400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8A87A34-81AB-432B-8DAE-1953F412C126}" type="datetimeFigureOut">
              <a:rPr lang="en-US" smtClean="0"/>
              <a:t>5/24/2024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283200" y="1447800"/>
            <a:ext cx="6197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816864" y="1447800"/>
            <a:ext cx="39624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a:xfrm>
            <a:off x="812800" y="1447800"/>
            <a:ext cx="39624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6209792" y="1447800"/>
            <a:ext cx="4559808"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12192000" cy="6858000"/>
          </a:xfrm>
          <a:prstGeom prst="rect">
            <a:avLst/>
          </a:prstGeom>
        </p:spPr>
      </p:pic>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48A87A34-81AB-432B-8DAE-1953F412C126}" type="datetimeFigureOut">
              <a:rPr lang="en-US" smtClean="0"/>
              <a:pPr/>
              <a:t>5/24/2024</a:t>
            </a:fld>
            <a:endParaRPr lang="en-US" dirty="0"/>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100" baseline="0">
                <a:solidFill>
                  <a:schemeClr val="tx1"/>
                </a:solidFill>
              </a:defRPr>
            </a:lvl1pPr>
          </a:lstStyle>
          <a:p>
            <a:fld id="{6D22F896-40B5-4ADD-8801-0D06FADFA09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06400" y="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8"/>
          <p:cNvSpPr>
            <a:spLocks noGrp="1" noChangeArrowheads="1"/>
          </p:cNvSpPr>
          <p:nvPr>
            <p:ph type="body" idx="1"/>
          </p:nvPr>
        </p:nvSpPr>
        <p:spPr bwMode="auto">
          <a:xfrm>
            <a:off x="609600" y="1295400"/>
            <a:ext cx="11176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p:txBody>
      </p:sp>
      <p:sp>
        <p:nvSpPr>
          <p:cNvPr id="1033" name="Rectangle 9"/>
          <p:cNvSpPr>
            <a:spLocks noGrp="1" noChangeArrowheads="1"/>
          </p:cNvSpPr>
          <p:nvPr>
            <p:ph type="ftr" sz="quarter" idx="3"/>
          </p:nvPr>
        </p:nvSpPr>
        <p:spPr bwMode="auto">
          <a:xfrm>
            <a:off x="2946400" y="6400800"/>
            <a:ext cx="4775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1">
                <a:solidFill>
                  <a:srgbClr val="006600"/>
                </a:solidFill>
              </a:defRPr>
            </a:lvl1pPr>
          </a:lstStyle>
          <a:p>
            <a:pPr defTabSz="914400" fontAlgn="base">
              <a:spcBef>
                <a:spcPct val="0"/>
              </a:spcBef>
              <a:spcAft>
                <a:spcPct val="0"/>
              </a:spcAft>
              <a:defRPr/>
            </a:pPr>
            <a:r>
              <a:rPr lang="en-US"/>
              <a:t> </a:t>
            </a:r>
          </a:p>
        </p:txBody>
      </p:sp>
      <p:sp>
        <p:nvSpPr>
          <p:cNvPr id="1034" name="Rectangle 10"/>
          <p:cNvSpPr>
            <a:spLocks noGrp="1" noChangeArrowheads="1"/>
          </p:cNvSpPr>
          <p:nvPr>
            <p:ph type="sldNum" sz="quarter" idx="4"/>
          </p:nvPr>
        </p:nvSpPr>
        <p:spPr bwMode="auto">
          <a:xfrm>
            <a:off x="9855200" y="6172200"/>
            <a:ext cx="2336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a:lvl1pPr>
          </a:lstStyle>
          <a:p>
            <a:pPr defTabSz="914400" fontAlgn="base">
              <a:spcBef>
                <a:spcPct val="0"/>
              </a:spcBef>
              <a:spcAft>
                <a:spcPct val="0"/>
              </a:spcAft>
              <a:defRPr/>
            </a:pPr>
            <a:fld id="{A81D52E1-2BFA-4D79-A36D-B1088F4582B6}" type="slidenum">
              <a:rPr lang="en-US" altLang="en-US">
                <a:solidFill>
                  <a:srgbClr val="000000"/>
                </a:solidFill>
              </a:rPr>
              <a:pPr defTabSz="914400" fontAlgn="base">
                <a:spcBef>
                  <a:spcPct val="0"/>
                </a:spcBef>
                <a:spcAft>
                  <a:spcPct val="0"/>
                </a:spcAft>
                <a:defRPr/>
              </a:pPr>
              <a:t>‹#›</a:t>
            </a:fld>
            <a:endParaRPr lang="en-US" altLang="en-US">
              <a:solidFill>
                <a:srgbClr val="000000"/>
              </a:solidFill>
            </a:endParaRPr>
          </a:p>
        </p:txBody>
      </p:sp>
      <p:sp>
        <p:nvSpPr>
          <p:cNvPr id="17" name="Rectangle 16"/>
          <p:cNvSpPr/>
          <p:nvPr userDrawn="1"/>
        </p:nvSpPr>
        <p:spPr>
          <a:xfrm>
            <a:off x="0" y="6553200"/>
            <a:ext cx="12192000" cy="304800"/>
          </a:xfrm>
          <a:prstGeom prst="rect">
            <a:avLst/>
          </a:prstGeom>
          <a:solidFill>
            <a:srgbClr val="33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endParaRPr>
          </a:p>
        </p:txBody>
      </p:sp>
      <p:sp>
        <p:nvSpPr>
          <p:cNvPr id="18" name="Right Arrow 17"/>
          <p:cNvSpPr/>
          <p:nvPr userDrawn="1"/>
        </p:nvSpPr>
        <p:spPr>
          <a:xfrm flipV="1">
            <a:off x="508000" y="990600"/>
            <a:ext cx="11074400" cy="152400"/>
          </a:xfrm>
          <a:prstGeom prst="rightArrow">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endParaRPr>
          </a:p>
        </p:txBody>
      </p:sp>
      <p:pic>
        <p:nvPicPr>
          <p:cNvPr id="19" name="Picture 18" descr="At_sign.svg.png"/>
          <p:cNvPicPr>
            <a:picLocks noChangeAspect="1"/>
          </p:cNvPicPr>
          <p:nvPr userDrawn="1"/>
        </p:nvPicPr>
        <p:blipFill>
          <a:blip r:embed="rId15">
            <a:lum bright="98000" contrast="-94000"/>
          </a:blip>
          <a:stretch>
            <a:fillRect/>
          </a:stretch>
        </p:blipFill>
        <p:spPr>
          <a:xfrm>
            <a:off x="1117600" y="1325564"/>
            <a:ext cx="9550400" cy="5303837"/>
          </a:xfrm>
          <a:prstGeom prst="rect">
            <a:avLst/>
          </a:prstGeom>
          <a:effectLst>
            <a:outerShdw dist="38100" dir="2700000" sx="102000" sy="102000" algn="tl" rotWithShape="0">
              <a:schemeClr val="bg1">
                <a:lumMod val="95000"/>
              </a:schemeClr>
            </a:outerShdw>
          </a:effectLst>
        </p:spPr>
      </p:pic>
    </p:spTree>
    <p:extLst>
      <p:ext uri="{BB962C8B-B14F-4D97-AF65-F5344CB8AC3E}">
        <p14:creationId xmlns:p14="http://schemas.microsoft.com/office/powerpoint/2010/main" val="13164646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hf hd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New Roman" pitchFamily="18" charset="0"/>
        </a:defRPr>
      </a:lvl2pPr>
      <a:lvl3pPr algn="l" rtl="0" eaLnBrk="0" fontAlgn="base" hangingPunct="0">
        <a:spcBef>
          <a:spcPct val="0"/>
        </a:spcBef>
        <a:spcAft>
          <a:spcPct val="0"/>
        </a:spcAft>
        <a:defRPr sz="3600">
          <a:solidFill>
            <a:schemeClr val="tx2"/>
          </a:solidFill>
          <a:latin typeface="Times New Roman" pitchFamily="18" charset="0"/>
        </a:defRPr>
      </a:lvl3pPr>
      <a:lvl4pPr algn="l" rtl="0" eaLnBrk="0" fontAlgn="base" hangingPunct="0">
        <a:spcBef>
          <a:spcPct val="0"/>
        </a:spcBef>
        <a:spcAft>
          <a:spcPct val="0"/>
        </a:spcAft>
        <a:defRPr sz="3600">
          <a:solidFill>
            <a:schemeClr val="tx2"/>
          </a:solidFill>
          <a:latin typeface="Times New Roman" pitchFamily="18" charset="0"/>
        </a:defRPr>
      </a:lvl4pPr>
      <a:lvl5pPr algn="l"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
          <p:cNvSpPr txBox="1">
            <a:spLocks noGrp="1"/>
          </p:cNvSpPr>
          <p:nvPr>
            <p:ph type="ctrTitle"/>
          </p:nvPr>
        </p:nvSpPr>
        <p:spPr>
          <a:xfrm>
            <a:off x="887106" y="1524000"/>
            <a:ext cx="10417791" cy="1828800"/>
          </a:xfrm>
          <a:prstGeom prst="rect">
            <a:avLst/>
          </a:prstGeom>
          <a:noFill/>
          <a:ln>
            <a:noFill/>
          </a:ln>
        </p:spPr>
        <p:txBody>
          <a:bodyPr spcFirstLastPara="1" vert="horz" wrap="square" lIns="68569" tIns="34275" rIns="68569" bIns="34275" numCol="1" anchor="b" anchorCtr="0" compatLnSpc="1">
            <a:prstTxWarp prst="textNoShape">
              <a:avLst/>
            </a:prstTxWarp>
            <a:noAutofit/>
          </a:bodyPr>
          <a:lstStyle/>
          <a:p>
            <a:pPr algn="ctr"/>
            <a:r>
              <a:rPr lang="en-US" sz="4800" b="1" dirty="0" smtClean="0">
                <a:solidFill>
                  <a:srgbClr val="0033CC"/>
                </a:solidFill>
              </a:rPr>
              <a:t>LẬP TRÌNH FRONT-END</a:t>
            </a:r>
            <a:br>
              <a:rPr lang="en-US" sz="4800" b="1" dirty="0" smtClean="0">
                <a:solidFill>
                  <a:srgbClr val="0033CC"/>
                </a:solidFill>
              </a:rPr>
            </a:br>
            <a:r>
              <a:rPr lang="en-US" sz="4800" b="1" dirty="0" smtClean="0">
                <a:solidFill>
                  <a:srgbClr val="0033CC"/>
                </a:solidFill>
              </a:rPr>
              <a:t> ( STEM2)</a:t>
            </a:r>
            <a:endParaRPr lang="en-US" sz="4800" dirty="0">
              <a:solidFill>
                <a:srgbClr val="0033CC"/>
              </a:solidFill>
            </a:endParaRPr>
          </a:p>
        </p:txBody>
      </p:sp>
      <p:sp>
        <p:nvSpPr>
          <p:cNvPr id="2" name="Rectangle 1"/>
          <p:cNvSpPr/>
          <p:nvPr/>
        </p:nvSpPr>
        <p:spPr>
          <a:xfrm>
            <a:off x="203200" y="838200"/>
            <a:ext cx="117856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a:solidFill>
                <a:srgbClr val="0000FF"/>
              </a:solidFill>
            </a:endParaRPr>
          </a:p>
        </p:txBody>
      </p:sp>
    </p:spTree>
    <p:extLst>
      <p:ext uri="{BB962C8B-B14F-4D97-AF65-F5344CB8AC3E}">
        <p14:creationId xmlns:p14="http://schemas.microsoft.com/office/powerpoint/2010/main" val="2643567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01675" y="1839543"/>
            <a:ext cx="9316123" cy="3248808"/>
          </a:xfrm>
        </p:spPr>
        <p:txBody>
          <a:bodyPr>
            <a:noAutofit/>
          </a:bodyPr>
          <a:lstStyle/>
          <a:p>
            <a:pPr marL="457200" indent="-457200" algn="l">
              <a:buAutoNum type="arabicPeriod"/>
            </a:pPr>
            <a:r>
              <a:rPr lang="en-US" sz="3200" dirty="0" err="1" smtClean="0">
                <a:latin typeface="Times New Roman" panose="02020603050405020304" pitchFamily="18" charset="0"/>
              </a:rPr>
              <a:t>Một</a:t>
            </a:r>
            <a:r>
              <a:rPr lang="en-US" sz="3200" dirty="0" smtClean="0">
                <a:latin typeface="Times New Roman" panose="02020603050405020304" pitchFamily="18" charset="0"/>
              </a:rPr>
              <a:t> </a:t>
            </a:r>
            <a:r>
              <a:rPr lang="en-US" sz="3200" dirty="0" err="1" smtClean="0">
                <a:latin typeface="Times New Roman" panose="02020603050405020304" pitchFamily="18" charset="0"/>
              </a:rPr>
              <a:t>số</a:t>
            </a:r>
            <a:r>
              <a:rPr lang="en-US" sz="3200" dirty="0" smtClean="0">
                <a:latin typeface="Times New Roman" panose="02020603050405020304" pitchFamily="18" charset="0"/>
              </a:rPr>
              <a:t> </a:t>
            </a:r>
            <a:r>
              <a:rPr lang="en-US" sz="3200" dirty="0" err="1" smtClean="0">
                <a:latin typeface="Times New Roman" panose="02020603050405020304" pitchFamily="18" charset="0"/>
              </a:rPr>
              <a:t>khái</a:t>
            </a:r>
            <a:r>
              <a:rPr lang="en-US" sz="3200" dirty="0" smtClean="0">
                <a:latin typeface="Times New Roman" panose="02020603050405020304" pitchFamily="18" charset="0"/>
              </a:rPr>
              <a:t> </a:t>
            </a:r>
            <a:r>
              <a:rPr lang="en-US" sz="3200" dirty="0" err="1" smtClean="0">
                <a:latin typeface="Times New Roman" panose="02020603050405020304" pitchFamily="18" charset="0"/>
              </a:rPr>
              <a:t>niệm</a:t>
            </a:r>
            <a:r>
              <a:rPr lang="en-US" sz="3200" dirty="0" smtClean="0">
                <a:latin typeface="Times New Roman" panose="02020603050405020304" pitchFamily="18" charset="0"/>
              </a:rPr>
              <a:t> </a:t>
            </a:r>
            <a:r>
              <a:rPr lang="en-US" sz="3200" dirty="0" err="1" smtClean="0">
                <a:latin typeface="Times New Roman" panose="02020603050405020304" pitchFamily="18" charset="0"/>
              </a:rPr>
              <a:t>cơ</a:t>
            </a:r>
            <a:r>
              <a:rPr lang="en-US" sz="3200" dirty="0" smtClean="0">
                <a:latin typeface="Times New Roman" panose="02020603050405020304" pitchFamily="18" charset="0"/>
              </a:rPr>
              <a:t> </a:t>
            </a:r>
            <a:r>
              <a:rPr lang="en-US" sz="3200" dirty="0" err="1" smtClean="0">
                <a:latin typeface="Times New Roman" panose="02020603050405020304" pitchFamily="18" charset="0"/>
              </a:rPr>
              <a:t>bản</a:t>
            </a:r>
            <a:r>
              <a:rPr lang="en-US" sz="3200" dirty="0" smtClean="0">
                <a:latin typeface="Times New Roman" panose="02020603050405020304" pitchFamily="18" charset="0"/>
              </a:rPr>
              <a:t> </a:t>
            </a:r>
            <a:r>
              <a:rPr lang="en-US" sz="3200" dirty="0" err="1" smtClean="0">
                <a:latin typeface="Times New Roman" panose="02020603050405020304" pitchFamily="18" charset="0"/>
              </a:rPr>
              <a:t>về</a:t>
            </a:r>
            <a:r>
              <a:rPr lang="en-US" sz="3200" dirty="0" smtClean="0">
                <a:latin typeface="Times New Roman" panose="02020603050405020304" pitchFamily="18" charset="0"/>
              </a:rPr>
              <a:t> </a:t>
            </a:r>
            <a:r>
              <a:rPr lang="en-US" sz="3200" dirty="0" err="1" smtClean="0">
                <a:latin typeface="Times New Roman" panose="02020603050405020304" pitchFamily="18" charset="0"/>
              </a:rPr>
              <a:t>javascript</a:t>
            </a:r>
            <a:endParaRPr lang="en-US" sz="3200" dirty="0" smtClean="0">
              <a:latin typeface="Times New Roman" panose="02020603050405020304" pitchFamily="18" charset="0"/>
            </a:endParaRPr>
          </a:p>
          <a:p>
            <a:pPr marL="457200" indent="-457200" algn="l">
              <a:buAutoNum type="arabicPeriod"/>
            </a:pPr>
            <a:r>
              <a:rPr lang="en-US" sz="3200" dirty="0" err="1" smtClean="0">
                <a:latin typeface="Times New Roman" panose="02020603050405020304" pitchFamily="18" charset="0"/>
              </a:rPr>
              <a:t>Biến</a:t>
            </a:r>
            <a:r>
              <a:rPr lang="en-US" sz="3200" dirty="0" smtClean="0">
                <a:latin typeface="Times New Roman" panose="02020603050405020304" pitchFamily="18" charset="0"/>
              </a:rPr>
              <a:t>, </a:t>
            </a:r>
            <a:r>
              <a:rPr lang="en-US" sz="3200" dirty="0" err="1" smtClean="0">
                <a:latin typeface="Times New Roman" panose="02020603050405020304" pitchFamily="18" charset="0"/>
              </a:rPr>
              <a:t>hằng</a:t>
            </a:r>
            <a:r>
              <a:rPr lang="en-US" sz="3200" dirty="0" smtClean="0">
                <a:latin typeface="Times New Roman" panose="02020603050405020304" pitchFamily="18" charset="0"/>
              </a:rPr>
              <a:t>, </a:t>
            </a:r>
            <a:r>
              <a:rPr lang="en-US" sz="3200" dirty="0" err="1" smtClean="0">
                <a:latin typeface="Times New Roman" panose="02020603050405020304" pitchFamily="18" charset="0"/>
              </a:rPr>
              <a:t>toán</a:t>
            </a:r>
            <a:r>
              <a:rPr lang="en-US" sz="3200" dirty="0" smtClean="0">
                <a:latin typeface="Times New Roman" panose="02020603050405020304" pitchFamily="18" charset="0"/>
              </a:rPr>
              <a:t> </a:t>
            </a:r>
            <a:r>
              <a:rPr lang="en-US" sz="3200" dirty="0" err="1" smtClean="0">
                <a:latin typeface="Times New Roman" panose="02020603050405020304" pitchFamily="18" charset="0"/>
              </a:rPr>
              <a:t>tử</a:t>
            </a:r>
            <a:r>
              <a:rPr lang="en-US" sz="3200" dirty="0" smtClean="0">
                <a:latin typeface="Times New Roman" panose="02020603050405020304" pitchFamily="18" charset="0"/>
              </a:rPr>
              <a:t> </a:t>
            </a:r>
            <a:r>
              <a:rPr lang="en-US" sz="3200" dirty="0" err="1" smtClean="0">
                <a:latin typeface="Times New Roman" panose="02020603050405020304" pitchFamily="18" charset="0"/>
              </a:rPr>
              <a:t>và</a:t>
            </a:r>
            <a:r>
              <a:rPr lang="en-US" sz="3200" dirty="0" smtClean="0">
                <a:latin typeface="Times New Roman" panose="02020603050405020304" pitchFamily="18" charset="0"/>
              </a:rPr>
              <a:t> </a:t>
            </a:r>
            <a:r>
              <a:rPr lang="en-US" sz="3200" dirty="0" err="1" smtClean="0">
                <a:latin typeface="Times New Roman" panose="02020603050405020304" pitchFamily="18" charset="0"/>
              </a:rPr>
              <a:t>biểu</a:t>
            </a:r>
            <a:r>
              <a:rPr lang="en-US" sz="3200" dirty="0" smtClean="0">
                <a:latin typeface="Times New Roman" panose="02020603050405020304" pitchFamily="18" charset="0"/>
              </a:rPr>
              <a:t> </a:t>
            </a:r>
            <a:r>
              <a:rPr lang="en-US" sz="3200" dirty="0" err="1" smtClean="0">
                <a:latin typeface="Times New Roman" panose="02020603050405020304" pitchFamily="18" charset="0"/>
              </a:rPr>
              <a:t>thức</a:t>
            </a:r>
            <a:endParaRPr lang="en-US" sz="3200" dirty="0" smtClean="0">
              <a:latin typeface="Times New Roman" panose="02020603050405020304" pitchFamily="18" charset="0"/>
            </a:endParaRPr>
          </a:p>
          <a:p>
            <a:pPr marL="457200" indent="-457200" algn="l">
              <a:buAutoNum type="arabicPeriod"/>
            </a:pPr>
            <a:r>
              <a:rPr lang="en-US" sz="3200" dirty="0" err="1" smtClean="0">
                <a:latin typeface="Times New Roman" panose="02020603050405020304" pitchFamily="18" charset="0"/>
              </a:rPr>
              <a:t>Các</a:t>
            </a:r>
            <a:r>
              <a:rPr lang="en-US" sz="3200" dirty="0" smtClean="0">
                <a:latin typeface="Times New Roman" panose="02020603050405020304" pitchFamily="18" charset="0"/>
              </a:rPr>
              <a:t> </a:t>
            </a:r>
            <a:r>
              <a:rPr lang="en-US" sz="3200" dirty="0" err="1" smtClean="0">
                <a:latin typeface="Times New Roman" panose="02020603050405020304" pitchFamily="18" charset="0"/>
              </a:rPr>
              <a:t>lệnh</a:t>
            </a:r>
            <a:r>
              <a:rPr lang="en-US" sz="3200" dirty="0" smtClean="0">
                <a:latin typeface="Times New Roman" panose="02020603050405020304" pitchFamily="18" charset="0"/>
              </a:rPr>
              <a:t> </a:t>
            </a:r>
            <a:r>
              <a:rPr lang="en-US" sz="3200" dirty="0" err="1" smtClean="0">
                <a:latin typeface="Times New Roman" panose="02020603050405020304" pitchFamily="18" charset="0"/>
              </a:rPr>
              <a:t>điều</a:t>
            </a:r>
            <a:r>
              <a:rPr lang="en-US" sz="3200" dirty="0" smtClean="0">
                <a:latin typeface="Times New Roman" panose="02020603050405020304" pitchFamily="18" charset="0"/>
              </a:rPr>
              <a:t> </a:t>
            </a:r>
            <a:r>
              <a:rPr lang="en-US" sz="3200" dirty="0" err="1" smtClean="0">
                <a:latin typeface="Times New Roman" panose="02020603050405020304" pitchFamily="18" charset="0"/>
              </a:rPr>
              <a:t>khiển</a:t>
            </a:r>
            <a:r>
              <a:rPr lang="en-US" sz="3200" dirty="0" smtClean="0">
                <a:latin typeface="Times New Roman" panose="02020603050405020304" pitchFamily="18" charset="0"/>
              </a:rPr>
              <a:t> </a:t>
            </a:r>
            <a:r>
              <a:rPr lang="en-US" sz="3200" dirty="0" err="1" smtClean="0">
                <a:latin typeface="Times New Roman" panose="02020603050405020304" pitchFamily="18" charset="0"/>
              </a:rPr>
              <a:t>trong</a:t>
            </a:r>
            <a:r>
              <a:rPr lang="en-US" sz="3200" dirty="0" smtClean="0">
                <a:latin typeface="Times New Roman" panose="02020603050405020304" pitchFamily="18" charset="0"/>
              </a:rPr>
              <a:t> </a:t>
            </a:r>
            <a:r>
              <a:rPr lang="en-US" sz="3200" dirty="0" err="1" smtClean="0">
                <a:latin typeface="Times New Roman" panose="02020603050405020304" pitchFamily="18" charset="0"/>
              </a:rPr>
              <a:t>javascript</a:t>
            </a:r>
            <a:endParaRPr lang="en-US" sz="3200" dirty="0" smtClean="0">
              <a:latin typeface="Times New Roman" panose="02020603050405020304" pitchFamily="18" charset="0"/>
            </a:endParaRPr>
          </a:p>
          <a:p>
            <a:pPr marL="457200" indent="-457200" algn="l">
              <a:buAutoNum type="arabicPeriod"/>
            </a:pPr>
            <a:r>
              <a:rPr lang="en-US" sz="3200" dirty="0" err="1" smtClean="0">
                <a:latin typeface="Times New Roman" panose="02020603050405020304" pitchFamily="18" charset="0"/>
              </a:rPr>
              <a:t>Hàm</a:t>
            </a:r>
            <a:r>
              <a:rPr lang="en-US" sz="3200" dirty="0" smtClean="0">
                <a:latin typeface="Times New Roman" panose="02020603050405020304" pitchFamily="18" charset="0"/>
              </a:rPr>
              <a:t> </a:t>
            </a:r>
            <a:r>
              <a:rPr lang="en-US" sz="3200" dirty="0" err="1" smtClean="0">
                <a:latin typeface="Times New Roman" panose="02020603050405020304" pitchFamily="18" charset="0"/>
              </a:rPr>
              <a:t>trong</a:t>
            </a:r>
            <a:r>
              <a:rPr lang="en-US" sz="3200" dirty="0" smtClean="0">
                <a:latin typeface="Times New Roman" panose="02020603050405020304" pitchFamily="18" charset="0"/>
              </a:rPr>
              <a:t> </a:t>
            </a:r>
            <a:r>
              <a:rPr lang="en-US" sz="3200" dirty="0" err="1" smtClean="0">
                <a:latin typeface="Times New Roman" panose="02020603050405020304" pitchFamily="18" charset="0"/>
              </a:rPr>
              <a:t>javascript</a:t>
            </a:r>
            <a:endParaRPr lang="en-US" sz="3200" dirty="0" smtClean="0">
              <a:latin typeface="Times New Roman" panose="02020603050405020304" pitchFamily="18" charset="0"/>
            </a:endParaRPr>
          </a:p>
          <a:p>
            <a:pPr marL="457200" indent="-457200" algn="l">
              <a:buAutoNum type="arabicPeriod"/>
            </a:pPr>
            <a:r>
              <a:rPr lang="en-US" sz="3200" dirty="0" smtClean="0">
                <a:latin typeface="Times New Roman" panose="02020603050405020304" pitchFamily="18" charset="0"/>
              </a:rPr>
              <a:t>Document object model (</a:t>
            </a:r>
            <a:r>
              <a:rPr lang="en-US" sz="3200" dirty="0" err="1" smtClean="0">
                <a:latin typeface="Times New Roman" panose="02020603050405020304" pitchFamily="18" charset="0"/>
              </a:rPr>
              <a:t>dom</a:t>
            </a:r>
            <a:r>
              <a:rPr lang="en-US" sz="3200" dirty="0" smtClean="0">
                <a:latin typeface="Times New Roman" panose="02020603050405020304" pitchFamily="18" charset="0"/>
              </a:rPr>
              <a:t>)</a:t>
            </a:r>
          </a:p>
          <a:p>
            <a:pPr marL="457200" indent="-457200" algn="l">
              <a:buAutoNum type="arabicPeriod"/>
            </a:pPr>
            <a:r>
              <a:rPr lang="en-US" sz="3200" dirty="0" err="1" smtClean="0">
                <a:latin typeface="Times New Roman" panose="02020603050405020304" pitchFamily="18" charset="0"/>
              </a:rPr>
              <a:t>Các</a:t>
            </a:r>
            <a:r>
              <a:rPr lang="en-US" sz="3200" dirty="0" smtClean="0">
                <a:latin typeface="Times New Roman" panose="02020603050405020304" pitchFamily="18" charset="0"/>
              </a:rPr>
              <a:t> </a:t>
            </a:r>
            <a:r>
              <a:rPr lang="en-US" sz="3200" dirty="0" err="1" smtClean="0">
                <a:latin typeface="Times New Roman" panose="02020603050405020304" pitchFamily="18" charset="0"/>
              </a:rPr>
              <a:t>sự</a:t>
            </a:r>
            <a:r>
              <a:rPr lang="en-US" sz="3200" dirty="0" smtClean="0">
                <a:latin typeface="Times New Roman" panose="02020603050405020304" pitchFamily="18" charset="0"/>
              </a:rPr>
              <a:t> </a:t>
            </a:r>
            <a:r>
              <a:rPr lang="en-US" sz="3200" dirty="0" err="1" smtClean="0">
                <a:latin typeface="Times New Roman" panose="02020603050405020304" pitchFamily="18" charset="0"/>
              </a:rPr>
              <a:t>kiện</a:t>
            </a:r>
            <a:r>
              <a:rPr lang="en-US" sz="3200" dirty="0" smtClean="0">
                <a:latin typeface="Times New Roman" panose="02020603050405020304" pitchFamily="18" charset="0"/>
              </a:rPr>
              <a:t> events</a:t>
            </a:r>
            <a:endParaRPr lang="en-US" sz="3200" dirty="0">
              <a:latin typeface="Times New Roman" panose="02020603050405020304" pitchFamily="18" charset="0"/>
            </a:endParaRPr>
          </a:p>
        </p:txBody>
      </p:sp>
      <p:sp>
        <p:nvSpPr>
          <p:cNvPr id="2" name="Title 1"/>
          <p:cNvSpPr>
            <a:spLocks noGrp="1"/>
          </p:cNvSpPr>
          <p:nvPr>
            <p:ph type="ctrTitle"/>
          </p:nvPr>
        </p:nvSpPr>
        <p:spPr>
          <a:xfrm>
            <a:off x="1751012" y="558498"/>
            <a:ext cx="8689976" cy="1227262"/>
          </a:xfrm>
        </p:spPr>
        <p:txBody>
          <a:bodyPr/>
          <a:lstStyle/>
          <a:p>
            <a:r>
              <a:rPr lang="en-US" b="1" dirty="0" err="1" smtClean="0">
                <a:solidFill>
                  <a:srgbClr val="FFFF00"/>
                </a:solidFill>
                <a:latin typeface="Times New Roman" panose="02020603050405020304" pitchFamily="18" charset="0"/>
              </a:rPr>
              <a:t>Javascript</a:t>
            </a:r>
            <a:r>
              <a:rPr lang="en-US" b="1" dirty="0" smtClean="0">
                <a:solidFill>
                  <a:srgbClr val="FFFF00"/>
                </a:solidFill>
                <a:latin typeface="Times New Roman" panose="02020603050405020304" pitchFamily="18" charset="0"/>
              </a:rPr>
              <a:t> - 1</a:t>
            </a:r>
            <a:endParaRPr lang="en-US" b="1" dirty="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891991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15" y="107577"/>
            <a:ext cx="11553712" cy="710004"/>
          </a:xfrm>
        </p:spPr>
        <p:txBody>
          <a:bodyPr/>
          <a:lstStyle/>
          <a:p>
            <a:r>
              <a:rPr lang="en-US" dirty="0" err="1" smtClean="0">
                <a:latin typeface="Times New Roman" panose="02020603050405020304" pitchFamily="18" charset="0"/>
              </a:rPr>
              <a:t>Một</a:t>
            </a:r>
            <a:r>
              <a:rPr lang="en-US" dirty="0" smtClean="0">
                <a:latin typeface="Times New Roman" panose="02020603050405020304" pitchFamily="18" charset="0"/>
              </a:rPr>
              <a:t> </a:t>
            </a:r>
            <a:r>
              <a:rPr lang="en-US" dirty="0" err="1" smtClean="0">
                <a:latin typeface="Times New Roman" panose="02020603050405020304" pitchFamily="18" charset="0"/>
              </a:rPr>
              <a:t>số</a:t>
            </a:r>
            <a:r>
              <a:rPr lang="en-US" dirty="0" smtClean="0">
                <a:latin typeface="Times New Roman" panose="02020603050405020304" pitchFamily="18" charset="0"/>
              </a:rPr>
              <a:t> </a:t>
            </a:r>
            <a:r>
              <a:rPr lang="en-US" dirty="0" err="1" smtClean="0">
                <a:latin typeface="Times New Roman" panose="02020603050405020304" pitchFamily="18" charset="0"/>
              </a:rPr>
              <a:t>khái</a:t>
            </a:r>
            <a:r>
              <a:rPr lang="en-US" dirty="0" smtClean="0">
                <a:latin typeface="Times New Roman" panose="02020603050405020304" pitchFamily="18" charset="0"/>
              </a:rPr>
              <a:t> </a:t>
            </a:r>
            <a:r>
              <a:rPr lang="en-US" dirty="0" err="1" smtClean="0">
                <a:latin typeface="Times New Roman" panose="02020603050405020304" pitchFamily="18" charset="0"/>
              </a:rPr>
              <a:t>niệm</a:t>
            </a:r>
            <a:r>
              <a:rPr lang="en-US" dirty="0" smtClean="0">
                <a:latin typeface="Times New Roman" panose="02020603050405020304" pitchFamily="18" charset="0"/>
              </a:rPr>
              <a:t> </a:t>
            </a:r>
            <a:r>
              <a:rPr lang="en-US" dirty="0" err="1" smtClean="0">
                <a:latin typeface="Times New Roman" panose="02020603050405020304" pitchFamily="18" charset="0"/>
              </a:rPr>
              <a:t>cơ</a:t>
            </a:r>
            <a:r>
              <a:rPr lang="en-US" dirty="0" smtClean="0">
                <a:latin typeface="Times New Roman" panose="02020603050405020304" pitchFamily="18" charset="0"/>
              </a:rPr>
              <a:t> </a:t>
            </a:r>
            <a:r>
              <a:rPr lang="en-US" dirty="0" err="1" smtClean="0">
                <a:latin typeface="Times New Roman" panose="02020603050405020304" pitchFamily="18" charset="0"/>
              </a:rPr>
              <a:t>bản</a:t>
            </a:r>
            <a:r>
              <a:rPr lang="en-US" dirty="0" smtClean="0">
                <a:latin typeface="Times New Roman" panose="02020603050405020304" pitchFamily="18" charset="0"/>
              </a:rPr>
              <a:t> </a:t>
            </a:r>
            <a:r>
              <a:rPr lang="en-US" dirty="0" err="1" smtClean="0">
                <a:latin typeface="Times New Roman" panose="02020603050405020304" pitchFamily="18" charset="0"/>
              </a:rPr>
              <a:t>về</a:t>
            </a:r>
            <a:r>
              <a:rPr lang="en-US" dirty="0" smtClean="0">
                <a:latin typeface="Times New Roman" panose="02020603050405020304" pitchFamily="18" charset="0"/>
              </a:rPr>
              <a:t> </a:t>
            </a:r>
            <a:r>
              <a:rPr lang="en-US" dirty="0" err="1" smtClean="0">
                <a:latin typeface="Times New Roman" panose="02020603050405020304" pitchFamily="18" charset="0"/>
              </a:rPr>
              <a:t>javascript</a:t>
            </a:r>
            <a:endParaRPr lang="en-US" dirty="0">
              <a:latin typeface="Times New Roman" panose="02020603050405020304" pitchFamily="18" charset="0"/>
            </a:endParaRPr>
          </a:p>
        </p:txBody>
      </p:sp>
      <p:sp>
        <p:nvSpPr>
          <p:cNvPr id="3" name="Content Placeholder 2"/>
          <p:cNvSpPr>
            <a:spLocks noGrp="1"/>
          </p:cNvSpPr>
          <p:nvPr>
            <p:ph sz="quarter" idx="13"/>
          </p:nvPr>
        </p:nvSpPr>
        <p:spPr>
          <a:xfrm>
            <a:off x="301215" y="1011219"/>
            <a:ext cx="11553712" cy="5604733"/>
          </a:xfrm>
        </p:spPr>
        <p:txBody>
          <a:bodyPr>
            <a:normAutofit/>
          </a:bodyPr>
          <a:lstStyle/>
          <a:p>
            <a:pPr algn="just">
              <a:buFont typeface="Wingdings" panose="05000000000000000000" pitchFamily="2" charset="2"/>
              <a:buChar char="§"/>
            </a:pPr>
            <a:r>
              <a:rPr lang="en-US" sz="2400" dirty="0" err="1" smtClean="0">
                <a:solidFill>
                  <a:srgbClr val="FFFF00"/>
                </a:solidFill>
                <a:latin typeface="Times New Roman" panose="02020603050405020304" pitchFamily="18" charset="0"/>
              </a:rPr>
              <a:t>Là</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ngôn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ngữ</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lập</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trình</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dạng</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kịch</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bản</a:t>
            </a:r>
            <a:r>
              <a:rPr lang="en-US" sz="2400" dirty="0" smtClean="0">
                <a:solidFill>
                  <a:srgbClr val="FFFF00"/>
                </a:solidFill>
                <a:latin typeface="Times New Roman" panose="02020603050405020304" pitchFamily="18" charset="0"/>
              </a:rPr>
              <a:t> (scripting language) </a:t>
            </a:r>
            <a:r>
              <a:rPr lang="en-US" sz="2400" dirty="0" err="1" smtClean="0">
                <a:solidFill>
                  <a:srgbClr val="FFFF00"/>
                </a:solidFill>
                <a:latin typeface="Times New Roman" panose="02020603050405020304" pitchFamily="18" charset="0"/>
              </a:rPr>
              <a:t>để</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nhúng</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vào</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trong</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một</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trang</a:t>
            </a:r>
            <a:r>
              <a:rPr lang="en-US" sz="2400" dirty="0" smtClean="0">
                <a:solidFill>
                  <a:srgbClr val="FFFF00"/>
                </a:solidFill>
                <a:latin typeface="Times New Roman" panose="02020603050405020304" pitchFamily="18" charset="0"/>
              </a:rPr>
              <a:t> html.</a:t>
            </a:r>
          </a:p>
          <a:p>
            <a:pPr algn="just">
              <a:buFont typeface="Wingdings" panose="05000000000000000000" pitchFamily="2" charset="2"/>
              <a:buChar char="§"/>
            </a:pPr>
            <a:r>
              <a:rPr lang="en-US" sz="2400" dirty="0" err="1" smtClean="0">
                <a:solidFill>
                  <a:srgbClr val="92D050"/>
                </a:solidFill>
                <a:latin typeface="Times New Roman" panose="02020603050405020304" pitchFamily="18" charset="0"/>
              </a:rPr>
              <a:t>Javascript</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có</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cấu</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trúc</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tương</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tự</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như</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c++</a:t>
            </a:r>
            <a:r>
              <a:rPr lang="en-US" sz="2400" dirty="0" smtClean="0">
                <a:solidFill>
                  <a:srgbClr val="92D050"/>
                </a:solidFill>
                <a:latin typeface="Times New Roman" panose="02020603050405020304" pitchFamily="18" charset="0"/>
              </a:rPr>
              <a:t>.</a:t>
            </a:r>
          </a:p>
          <a:p>
            <a:pPr algn="just">
              <a:buFont typeface="Wingdings" panose="05000000000000000000" pitchFamily="2" charset="2"/>
              <a:buChar char="§"/>
            </a:pPr>
            <a:r>
              <a:rPr lang="en-US" sz="2400" dirty="0" err="1" smtClean="0">
                <a:solidFill>
                  <a:srgbClr val="FFFF00"/>
                </a:solidFill>
                <a:latin typeface="Times New Roman" panose="02020603050405020304" pitchFamily="18" charset="0"/>
              </a:rPr>
              <a:t>Javascript</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có</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sự</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phân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biệt</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chữ</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hoa</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và</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chữ</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thường</a:t>
            </a:r>
            <a:r>
              <a:rPr lang="en-US" sz="2400" dirty="0" smtClean="0">
                <a:solidFill>
                  <a:srgbClr val="FFFF00"/>
                </a:solidFill>
                <a:latin typeface="Times New Roman" panose="02020603050405020304" pitchFamily="18" charset="0"/>
              </a:rPr>
              <a:t>.</a:t>
            </a:r>
          </a:p>
          <a:p>
            <a:pPr algn="just">
              <a:buFont typeface="Wingdings" panose="05000000000000000000" pitchFamily="2" charset="2"/>
              <a:buChar char="§"/>
            </a:pPr>
            <a:r>
              <a:rPr lang="en-US" sz="2400" dirty="0" err="1" smtClean="0">
                <a:solidFill>
                  <a:srgbClr val="92D050"/>
                </a:solidFill>
                <a:latin typeface="Times New Roman" panose="02020603050405020304" pitchFamily="18" charset="0"/>
              </a:rPr>
              <a:t>Javascript</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không</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có</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sự</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phân</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định</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mạnh</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về</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kiểu</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dữ</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liệu</a:t>
            </a:r>
            <a:r>
              <a:rPr lang="en-US" sz="2400" dirty="0" smtClean="0">
                <a:solidFill>
                  <a:srgbClr val="92D050"/>
                </a:solidFill>
                <a:latin typeface="Times New Roman" panose="02020603050405020304" pitchFamily="18" charset="0"/>
              </a:rPr>
              <a:t>.</a:t>
            </a:r>
          </a:p>
          <a:p>
            <a:pPr algn="just">
              <a:buFont typeface="Wingdings" panose="05000000000000000000" pitchFamily="2" charset="2"/>
              <a:buChar char="§"/>
            </a:pPr>
            <a:r>
              <a:rPr lang="en-US" sz="2400" dirty="0" err="1" smtClean="0">
                <a:solidFill>
                  <a:srgbClr val="FFFF00"/>
                </a:solidFill>
                <a:latin typeface="Times New Roman" panose="02020603050405020304" pitchFamily="18" charset="0"/>
              </a:rPr>
              <a:t>Javascript</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không</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yêu</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cầu</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khai</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báo</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biến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trước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khi</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sử</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dụng</a:t>
            </a:r>
            <a:r>
              <a:rPr lang="en-US" sz="2400" dirty="0" smtClean="0">
                <a:solidFill>
                  <a:srgbClr val="FFFF00"/>
                </a:solidFill>
                <a:latin typeface="Times New Roman" panose="02020603050405020304" pitchFamily="18" charset="0"/>
              </a:rPr>
              <a:t>.</a:t>
            </a:r>
          </a:p>
          <a:p>
            <a:pPr algn="just">
              <a:buFont typeface="Wingdings" panose="05000000000000000000" pitchFamily="2" charset="2"/>
              <a:buChar char="§"/>
            </a:pPr>
            <a:r>
              <a:rPr lang="en-US" sz="2400" dirty="0" err="1" smtClean="0">
                <a:solidFill>
                  <a:srgbClr val="92D050"/>
                </a:solidFill>
                <a:latin typeface="Times New Roman" panose="02020603050405020304" pitchFamily="18" charset="0"/>
              </a:rPr>
              <a:t>Javascript</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có</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cơ</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chế</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chuyển</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kiểu</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dữ</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liệu</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linh</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hoạt</a:t>
            </a:r>
            <a:r>
              <a:rPr lang="en-US" sz="2400" dirty="0" smtClean="0">
                <a:solidFill>
                  <a:srgbClr val="92D050"/>
                </a:solidFill>
                <a:latin typeface="Times New Roman" panose="02020603050405020304" pitchFamily="18" charset="0"/>
              </a:rPr>
              <a:t>.</a:t>
            </a:r>
          </a:p>
          <a:p>
            <a:pPr algn="just">
              <a:buFont typeface="Wingdings" panose="05000000000000000000" pitchFamily="2" charset="2"/>
              <a:buChar char="§"/>
            </a:pPr>
            <a:r>
              <a:rPr lang="en-US" sz="2400" dirty="0" err="1" smtClean="0">
                <a:solidFill>
                  <a:srgbClr val="FFFF00"/>
                </a:solidFill>
                <a:latin typeface="Times New Roman" panose="02020603050405020304" pitchFamily="18" charset="0"/>
              </a:rPr>
              <a:t>Javascript</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thường</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được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dùng</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cho</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phía</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máy</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khách</a:t>
            </a:r>
            <a:r>
              <a:rPr lang="en-US" sz="2400" dirty="0" smtClean="0">
                <a:solidFill>
                  <a:srgbClr val="FFFF00"/>
                </a:solidFill>
                <a:latin typeface="Times New Roman" panose="02020603050405020304" pitchFamily="18" charset="0"/>
              </a:rPr>
              <a:t>.</a:t>
            </a:r>
          </a:p>
          <a:p>
            <a:pPr algn="just">
              <a:buFont typeface="Wingdings" panose="05000000000000000000" pitchFamily="2" charset="2"/>
              <a:buChar char="§"/>
            </a:pPr>
            <a:r>
              <a:rPr lang="en-US" sz="2400" dirty="0" err="1" smtClean="0">
                <a:solidFill>
                  <a:srgbClr val="92D050"/>
                </a:solidFill>
                <a:latin typeface="Times New Roman" panose="02020603050405020304" pitchFamily="18" charset="0"/>
              </a:rPr>
              <a:t>Javascript</a:t>
            </a:r>
            <a:r>
              <a:rPr lang="en-US" sz="2400" dirty="0" smtClean="0">
                <a:solidFill>
                  <a:srgbClr val="92D050"/>
                </a:solidFill>
                <a:latin typeface="Times New Roman" panose="02020603050405020304" pitchFamily="18" charset="0"/>
              </a:rPr>
              <a:t> hỗ trợ </a:t>
            </a:r>
            <a:r>
              <a:rPr lang="en-US" sz="2400" dirty="0" err="1" smtClean="0">
                <a:solidFill>
                  <a:srgbClr val="92D050"/>
                </a:solidFill>
                <a:latin typeface="Times New Roman" panose="02020603050405020304" pitchFamily="18" charset="0"/>
              </a:rPr>
              <a:t>lập</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trình</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hướng</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đối</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tượng</a:t>
            </a:r>
            <a:r>
              <a:rPr lang="en-US" sz="2400" dirty="0" smtClean="0">
                <a:solidFill>
                  <a:srgbClr val="92D050"/>
                </a:solidFill>
                <a:latin typeface="Times New Roman" panose="02020603050405020304" pitchFamily="18" charset="0"/>
              </a:rPr>
              <a:t>.</a:t>
            </a:r>
          </a:p>
          <a:p>
            <a:pPr algn="just">
              <a:buFont typeface="Wingdings" panose="05000000000000000000" pitchFamily="2" charset="2"/>
              <a:buChar char="§"/>
            </a:pPr>
            <a:r>
              <a:rPr lang="en-US" sz="2400" dirty="0" err="1" smtClean="0">
                <a:solidFill>
                  <a:srgbClr val="FFFF00"/>
                </a:solidFill>
                <a:latin typeface="Times New Roman" panose="02020603050405020304" pitchFamily="18" charset="0"/>
              </a:rPr>
              <a:t>Javascript</a:t>
            </a:r>
            <a:r>
              <a:rPr lang="en-US" sz="2400" dirty="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giúp</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giao</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tiếp</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với</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trang</a:t>
            </a:r>
            <a:r>
              <a:rPr lang="en-US" sz="2400" dirty="0" smtClean="0">
                <a:solidFill>
                  <a:srgbClr val="FFFF00"/>
                </a:solidFill>
                <a:latin typeface="Times New Roman" panose="02020603050405020304" pitchFamily="18" charset="0"/>
              </a:rPr>
              <a:t> web </a:t>
            </a:r>
            <a:r>
              <a:rPr lang="en-US" sz="2400" dirty="0" err="1" smtClean="0">
                <a:solidFill>
                  <a:srgbClr val="FFFF00"/>
                </a:solidFill>
                <a:latin typeface="Times New Roman" panose="02020603050405020304" pitchFamily="18" charset="0"/>
              </a:rPr>
              <a:t>hiệu</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quả</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hơn</a:t>
            </a:r>
            <a:r>
              <a:rPr lang="en-US" sz="2400" dirty="0" smtClean="0">
                <a:solidFill>
                  <a:srgbClr val="FFFF00"/>
                </a:solidFill>
                <a:latin typeface="Times New Roman" panose="02020603050405020304" pitchFamily="18" charset="0"/>
              </a:rPr>
              <a:t>.</a:t>
            </a:r>
            <a:endParaRPr lang="en-US" sz="2400" dirty="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4275913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15" y="107577"/>
            <a:ext cx="11553712" cy="710004"/>
          </a:xfrm>
        </p:spPr>
        <p:txBody>
          <a:bodyPr/>
          <a:lstStyle/>
          <a:p>
            <a:r>
              <a:rPr lang="en-US" dirty="0" err="1" smtClean="0">
                <a:latin typeface="Times New Roman" panose="02020603050405020304" pitchFamily="18" charset="0"/>
              </a:rPr>
              <a:t>Biến</a:t>
            </a:r>
            <a:r>
              <a:rPr lang="en-US" dirty="0" smtClean="0">
                <a:latin typeface="Times New Roman" panose="02020603050405020304" pitchFamily="18" charset="0"/>
              </a:rPr>
              <a:t>, </a:t>
            </a:r>
            <a:r>
              <a:rPr lang="en-US" dirty="0" err="1" smtClean="0">
                <a:latin typeface="Times New Roman" panose="02020603050405020304" pitchFamily="18" charset="0"/>
              </a:rPr>
              <a:t>hằng</a:t>
            </a:r>
            <a:r>
              <a:rPr lang="en-US" dirty="0" smtClean="0">
                <a:latin typeface="Times New Roman" panose="02020603050405020304" pitchFamily="18" charset="0"/>
              </a:rPr>
              <a:t>, </a:t>
            </a:r>
            <a:r>
              <a:rPr lang="en-US" dirty="0" err="1" smtClean="0">
                <a:latin typeface="Times New Roman" panose="02020603050405020304" pitchFamily="18" charset="0"/>
              </a:rPr>
              <a:t>toán</a:t>
            </a:r>
            <a:r>
              <a:rPr lang="en-US" dirty="0" smtClean="0">
                <a:latin typeface="Times New Roman" panose="02020603050405020304" pitchFamily="18" charset="0"/>
              </a:rPr>
              <a:t> </a:t>
            </a:r>
            <a:r>
              <a:rPr lang="en-US" dirty="0" err="1" smtClean="0">
                <a:latin typeface="Times New Roman" panose="02020603050405020304" pitchFamily="18" charset="0"/>
              </a:rPr>
              <a:t>tử</a:t>
            </a:r>
            <a:r>
              <a:rPr lang="en-US" dirty="0" smtClean="0">
                <a:latin typeface="Times New Roman" panose="02020603050405020304" pitchFamily="18" charset="0"/>
              </a:rPr>
              <a:t> </a:t>
            </a:r>
            <a:r>
              <a:rPr lang="en-US" dirty="0" err="1" smtClean="0">
                <a:latin typeface="Times New Roman" panose="02020603050405020304" pitchFamily="18" charset="0"/>
              </a:rPr>
              <a:t>và</a:t>
            </a:r>
            <a:r>
              <a:rPr lang="en-US" dirty="0" smtClean="0">
                <a:latin typeface="Times New Roman" panose="02020603050405020304" pitchFamily="18" charset="0"/>
              </a:rPr>
              <a:t> </a:t>
            </a:r>
            <a:r>
              <a:rPr lang="en-US" dirty="0" err="1" smtClean="0">
                <a:latin typeface="Times New Roman" panose="02020603050405020304" pitchFamily="18" charset="0"/>
              </a:rPr>
              <a:t>biểu</a:t>
            </a:r>
            <a:r>
              <a:rPr lang="en-US" dirty="0" smtClean="0">
                <a:latin typeface="Times New Roman" panose="02020603050405020304" pitchFamily="18" charset="0"/>
              </a:rPr>
              <a:t> </a:t>
            </a:r>
            <a:r>
              <a:rPr lang="en-US" dirty="0" err="1" smtClean="0">
                <a:latin typeface="Times New Roman" panose="02020603050405020304" pitchFamily="18" charset="0"/>
              </a:rPr>
              <a:t>thức</a:t>
            </a:r>
            <a:endParaRPr lang="en-US" dirty="0">
              <a:latin typeface="Times New Roman" panose="02020603050405020304" pitchFamily="18" charset="0"/>
            </a:endParaRPr>
          </a:p>
        </p:txBody>
      </p:sp>
      <p:sp>
        <p:nvSpPr>
          <p:cNvPr id="3" name="Content Placeholder 2"/>
          <p:cNvSpPr>
            <a:spLocks noGrp="1"/>
          </p:cNvSpPr>
          <p:nvPr>
            <p:ph sz="quarter" idx="13"/>
          </p:nvPr>
        </p:nvSpPr>
        <p:spPr>
          <a:xfrm>
            <a:off x="301215" y="1011219"/>
            <a:ext cx="11553712" cy="5604733"/>
          </a:xfrm>
        </p:spPr>
        <p:txBody>
          <a:bodyPr>
            <a:normAutofit/>
          </a:bodyPr>
          <a:lstStyle/>
          <a:p>
            <a:pPr>
              <a:buFont typeface="Wingdings" panose="05000000000000000000" pitchFamily="2" charset="2"/>
              <a:buChar char="§"/>
            </a:pPr>
            <a:r>
              <a:rPr lang="en-US" sz="2400" dirty="0" err="1" smtClean="0">
                <a:solidFill>
                  <a:srgbClr val="FFFF00"/>
                </a:solidFill>
                <a:latin typeface="Times New Roman" panose="02020603050405020304" pitchFamily="18" charset="0"/>
              </a:rPr>
              <a:t>Biến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thường</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được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sử</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dụng</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để</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lưu</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trữ</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giá</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trị</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Giá</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trị</a:t>
            </a:r>
            <a:r>
              <a:rPr lang="en-US" sz="2400" dirty="0" smtClean="0">
                <a:solidFill>
                  <a:srgbClr val="FFFF00"/>
                </a:solidFill>
                <a:latin typeface="Times New Roman" panose="02020603050405020304" pitchFamily="18" charset="0"/>
              </a:rPr>
              <a:t> của </a:t>
            </a:r>
            <a:r>
              <a:rPr lang="en-US" sz="2400" dirty="0" err="1" smtClean="0">
                <a:solidFill>
                  <a:srgbClr val="FFFF00"/>
                </a:solidFill>
                <a:latin typeface="Times New Roman" panose="02020603050405020304" pitchFamily="18" charset="0"/>
              </a:rPr>
              <a:t>biến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có</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thể</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thay</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đổi</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tùy</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thuộc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vào</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mục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đích</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lập</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trình</a:t>
            </a:r>
            <a:r>
              <a:rPr lang="en-US" sz="2400" dirty="0" smtClean="0">
                <a:solidFill>
                  <a:srgbClr val="FFFF00"/>
                </a:solidFill>
                <a:latin typeface="Times New Roman" panose="02020603050405020304" pitchFamily="18" charset="0"/>
              </a:rPr>
              <a:t>.</a:t>
            </a:r>
          </a:p>
          <a:p>
            <a:pPr>
              <a:buFont typeface="Wingdings" panose="05000000000000000000" pitchFamily="2" charset="2"/>
              <a:buChar char="§"/>
            </a:pPr>
            <a:r>
              <a:rPr lang="en-US" sz="2400" dirty="0" err="1" smtClean="0">
                <a:solidFill>
                  <a:srgbClr val="FFFF00"/>
                </a:solidFill>
                <a:latin typeface="Times New Roman" panose="02020603050405020304" pitchFamily="18" charset="0"/>
              </a:rPr>
              <a:t>Biến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có</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thể</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được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ấn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định</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giá</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trị</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nhờ</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vào</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toán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tử</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gán</a:t>
            </a:r>
            <a:r>
              <a:rPr lang="en-US" sz="2400" dirty="0" smtClean="0">
                <a:solidFill>
                  <a:srgbClr val="FFFF00"/>
                </a:solidFill>
                <a:latin typeface="Times New Roman" panose="02020603050405020304" pitchFamily="18" charset="0"/>
              </a:rPr>
              <a:t> =.</a:t>
            </a:r>
          </a:p>
          <a:p>
            <a:pPr marL="457200" lvl="1" indent="0">
              <a:buNone/>
            </a:pPr>
            <a:r>
              <a:rPr lang="en-US" sz="2400" cap="none" dirty="0" smtClean="0">
                <a:solidFill>
                  <a:srgbClr val="92D050"/>
                </a:solidFill>
                <a:latin typeface="Times New Roman" panose="02020603050405020304" pitchFamily="18" charset="0"/>
              </a:rPr>
              <a:t>x = 2;</a:t>
            </a:r>
          </a:p>
          <a:p>
            <a:pPr marL="457200" lvl="1" indent="0">
              <a:buNone/>
            </a:pPr>
            <a:r>
              <a:rPr lang="en-US" sz="2400" cap="none" dirty="0" smtClean="0">
                <a:solidFill>
                  <a:srgbClr val="92D050"/>
                </a:solidFill>
                <a:latin typeface="Times New Roman" panose="02020603050405020304" pitchFamily="18" charset="0"/>
              </a:rPr>
              <a:t>x = 5;</a:t>
            </a:r>
          </a:p>
          <a:p>
            <a:pPr marL="457200" lvl="1" indent="0">
              <a:buNone/>
            </a:pPr>
            <a:r>
              <a:rPr lang="en-US" sz="2400" cap="none" dirty="0" smtClean="0">
                <a:solidFill>
                  <a:srgbClr val="92D050"/>
                </a:solidFill>
                <a:latin typeface="Times New Roman" panose="02020603050405020304" pitchFamily="18" charset="0"/>
              </a:rPr>
              <a:t>y = 3.14;</a:t>
            </a:r>
          </a:p>
          <a:p>
            <a:pPr marL="457200" lvl="1" indent="0">
              <a:buNone/>
            </a:pPr>
            <a:r>
              <a:rPr lang="en-US" sz="2400" cap="none" dirty="0" smtClean="0">
                <a:solidFill>
                  <a:srgbClr val="92D050"/>
                </a:solidFill>
                <a:latin typeface="Times New Roman" panose="02020603050405020304" pitchFamily="18" charset="0"/>
              </a:rPr>
              <a:t>s = “</a:t>
            </a:r>
            <a:r>
              <a:rPr lang="en-US" sz="2400" cap="none" dirty="0" err="1" smtClean="0">
                <a:solidFill>
                  <a:srgbClr val="92D050"/>
                </a:solidFill>
                <a:latin typeface="Times New Roman" panose="02020603050405020304" pitchFamily="18" charset="0"/>
              </a:rPr>
              <a:t>x</a:t>
            </a:r>
            <a:r>
              <a:rPr lang="en-US" sz="2000" cap="none" dirty="0" err="1" smtClean="0">
                <a:solidFill>
                  <a:srgbClr val="92D050"/>
                </a:solidFill>
                <a:latin typeface="Times New Roman" panose="02020603050405020304" pitchFamily="18" charset="0"/>
              </a:rPr>
              <a:t>i</a:t>
            </a:r>
            <a:r>
              <a:rPr lang="en-US" sz="2400" cap="none" dirty="0" err="1" smtClean="0">
                <a:solidFill>
                  <a:srgbClr val="92D050"/>
                </a:solidFill>
                <a:latin typeface="Times New Roman" panose="02020603050405020304" pitchFamily="18" charset="0"/>
              </a:rPr>
              <a:t>n</a:t>
            </a:r>
            <a:r>
              <a:rPr lang="en-US" sz="2400" cap="none" dirty="0" smtClean="0">
                <a:solidFill>
                  <a:srgbClr val="92D050"/>
                </a:solidFill>
                <a:latin typeface="Times New Roman" panose="02020603050405020304" pitchFamily="18" charset="0"/>
              </a:rPr>
              <a:t> </a:t>
            </a:r>
            <a:r>
              <a:rPr lang="en-US" sz="2400" cap="none" dirty="0" err="1" smtClean="0">
                <a:solidFill>
                  <a:srgbClr val="92D050"/>
                </a:solidFill>
                <a:latin typeface="Times New Roman" panose="02020603050405020304" pitchFamily="18" charset="0"/>
              </a:rPr>
              <a:t>chào</a:t>
            </a:r>
            <a:r>
              <a:rPr lang="en-US" sz="2400" cap="none" dirty="0" smtClean="0">
                <a:solidFill>
                  <a:srgbClr val="92D050"/>
                </a:solidFill>
                <a:latin typeface="Times New Roman" panose="02020603050405020304" pitchFamily="18" charset="0"/>
              </a:rPr>
              <a:t>”;</a:t>
            </a:r>
          </a:p>
          <a:p>
            <a:pPr>
              <a:buFont typeface="Wingdings" panose="05000000000000000000" pitchFamily="2" charset="2"/>
              <a:buChar char="§"/>
            </a:pPr>
            <a:r>
              <a:rPr lang="en-US" sz="2400" dirty="0" err="1" smtClean="0">
                <a:solidFill>
                  <a:srgbClr val="FFFF00"/>
                </a:solidFill>
                <a:latin typeface="Times New Roman" panose="02020603050405020304" pitchFamily="18" charset="0"/>
              </a:rPr>
              <a:t>Nếu</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biến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được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sử</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dụng</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nhiều</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lần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thì</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biến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đó</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nên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được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khai</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báo</a:t>
            </a:r>
            <a:r>
              <a:rPr lang="en-US" sz="2400" dirty="0" smtClean="0">
                <a:solidFill>
                  <a:srgbClr val="FFFF00"/>
                </a:solidFill>
                <a:latin typeface="Times New Roman" panose="02020603050405020304" pitchFamily="18" charset="0"/>
              </a:rPr>
              <a:t>:</a:t>
            </a:r>
          </a:p>
          <a:p>
            <a:pPr marL="457200" lvl="1" indent="0">
              <a:buNone/>
            </a:pPr>
            <a:r>
              <a:rPr lang="en-US" sz="2400" cap="none" dirty="0" err="1" smtClean="0">
                <a:solidFill>
                  <a:srgbClr val="92D050"/>
                </a:solidFill>
                <a:latin typeface="Times New Roman" panose="02020603050405020304" pitchFamily="18" charset="0"/>
              </a:rPr>
              <a:t>var</a:t>
            </a:r>
            <a:r>
              <a:rPr lang="en-US" sz="2400" cap="none" dirty="0" smtClean="0">
                <a:solidFill>
                  <a:srgbClr val="92D050"/>
                </a:solidFill>
                <a:latin typeface="Times New Roman" panose="02020603050405020304" pitchFamily="18" charset="0"/>
              </a:rPr>
              <a:t> x = 2;</a:t>
            </a:r>
          </a:p>
          <a:p>
            <a:pPr marL="457200" lvl="1" indent="0">
              <a:buNone/>
            </a:pPr>
            <a:r>
              <a:rPr lang="en-US" sz="2400" cap="none" dirty="0" err="1" smtClean="0">
                <a:solidFill>
                  <a:srgbClr val="92D050"/>
                </a:solidFill>
                <a:latin typeface="Times New Roman" panose="02020603050405020304" pitchFamily="18" charset="0"/>
              </a:rPr>
              <a:t>var</a:t>
            </a:r>
            <a:r>
              <a:rPr lang="en-US" sz="2400" cap="none" dirty="0" smtClean="0">
                <a:solidFill>
                  <a:srgbClr val="92D050"/>
                </a:solidFill>
                <a:latin typeface="Times New Roman" panose="02020603050405020304" pitchFamily="18" charset="0"/>
              </a:rPr>
              <a:t> s = “</a:t>
            </a:r>
            <a:r>
              <a:rPr lang="en-US" sz="2400" cap="none" dirty="0" err="1" smtClean="0">
                <a:solidFill>
                  <a:srgbClr val="92D050"/>
                </a:solidFill>
                <a:latin typeface="Times New Roman" panose="02020603050405020304" pitchFamily="18" charset="0"/>
              </a:rPr>
              <a:t>tôi</a:t>
            </a:r>
            <a:r>
              <a:rPr lang="en-US" sz="2400" cap="none" dirty="0" smtClean="0">
                <a:solidFill>
                  <a:srgbClr val="92D050"/>
                </a:solidFill>
                <a:latin typeface="Times New Roman" panose="02020603050405020304" pitchFamily="18" charset="0"/>
              </a:rPr>
              <a:t> </a:t>
            </a:r>
            <a:r>
              <a:rPr lang="en-US" sz="2400" cap="none" dirty="0" err="1" smtClean="0">
                <a:solidFill>
                  <a:srgbClr val="92D050"/>
                </a:solidFill>
                <a:latin typeface="Times New Roman" panose="02020603050405020304" pitchFamily="18" charset="0"/>
              </a:rPr>
              <a:t>đ</a:t>
            </a:r>
            <a:r>
              <a:rPr lang="en-US" sz="2000" cap="none" dirty="0" err="1" smtClean="0">
                <a:solidFill>
                  <a:srgbClr val="92D050"/>
                </a:solidFill>
                <a:latin typeface="Times New Roman" panose="02020603050405020304" pitchFamily="18" charset="0"/>
              </a:rPr>
              <a:t>i</a:t>
            </a:r>
            <a:r>
              <a:rPr lang="en-US" sz="2400" cap="none" dirty="0" smtClean="0">
                <a:solidFill>
                  <a:srgbClr val="92D050"/>
                </a:solidFill>
                <a:latin typeface="Times New Roman" panose="02020603050405020304" pitchFamily="18" charset="0"/>
              </a:rPr>
              <a:t> </a:t>
            </a:r>
            <a:r>
              <a:rPr lang="en-US" sz="2400" cap="none" dirty="0" err="1" smtClean="0">
                <a:solidFill>
                  <a:srgbClr val="92D050"/>
                </a:solidFill>
                <a:latin typeface="Times New Roman" panose="02020603050405020304" pitchFamily="18" charset="0"/>
              </a:rPr>
              <a:t>học</a:t>
            </a:r>
            <a:r>
              <a:rPr lang="en-US" sz="2400" cap="none" dirty="0" smtClean="0">
                <a:solidFill>
                  <a:srgbClr val="92D050"/>
                </a:solidFill>
                <a:latin typeface="Times New Roman" panose="02020603050405020304" pitchFamily="18" charset="0"/>
              </a:rPr>
              <a:t>”;</a:t>
            </a:r>
            <a:endParaRPr lang="en-US" sz="2400" cap="none" dirty="0">
              <a:solidFill>
                <a:srgbClr val="92D050"/>
              </a:solidFill>
              <a:latin typeface="Times New Roman" panose="02020603050405020304" pitchFamily="18" charset="0"/>
            </a:endParaRPr>
          </a:p>
        </p:txBody>
      </p:sp>
    </p:spTree>
    <p:extLst>
      <p:ext uri="{BB962C8B-B14F-4D97-AF65-F5344CB8AC3E}">
        <p14:creationId xmlns:p14="http://schemas.microsoft.com/office/powerpoint/2010/main" val="212664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15" y="107577"/>
            <a:ext cx="11553712" cy="710004"/>
          </a:xfrm>
        </p:spPr>
        <p:txBody>
          <a:bodyPr/>
          <a:lstStyle/>
          <a:p>
            <a:r>
              <a:rPr lang="en-US" dirty="0" err="1" smtClean="0">
                <a:latin typeface="Times New Roman" panose="02020603050405020304" pitchFamily="18" charset="0"/>
              </a:rPr>
              <a:t>Biến</a:t>
            </a:r>
            <a:r>
              <a:rPr lang="en-US" dirty="0" smtClean="0">
                <a:latin typeface="Times New Roman" panose="02020603050405020304" pitchFamily="18" charset="0"/>
              </a:rPr>
              <a:t>, </a:t>
            </a:r>
            <a:r>
              <a:rPr lang="en-US" dirty="0" err="1" smtClean="0">
                <a:latin typeface="Times New Roman" panose="02020603050405020304" pitchFamily="18" charset="0"/>
              </a:rPr>
              <a:t>hằng</a:t>
            </a:r>
            <a:r>
              <a:rPr lang="en-US" dirty="0" smtClean="0">
                <a:latin typeface="Times New Roman" panose="02020603050405020304" pitchFamily="18" charset="0"/>
              </a:rPr>
              <a:t>, </a:t>
            </a:r>
            <a:r>
              <a:rPr lang="en-US" dirty="0" err="1" smtClean="0">
                <a:latin typeface="Times New Roman" panose="02020603050405020304" pitchFamily="18" charset="0"/>
              </a:rPr>
              <a:t>toán</a:t>
            </a:r>
            <a:r>
              <a:rPr lang="en-US" dirty="0" smtClean="0">
                <a:latin typeface="Times New Roman" panose="02020603050405020304" pitchFamily="18" charset="0"/>
              </a:rPr>
              <a:t> </a:t>
            </a:r>
            <a:r>
              <a:rPr lang="en-US" dirty="0" err="1" smtClean="0">
                <a:latin typeface="Times New Roman" panose="02020603050405020304" pitchFamily="18" charset="0"/>
              </a:rPr>
              <a:t>tử</a:t>
            </a:r>
            <a:r>
              <a:rPr lang="en-US" dirty="0" smtClean="0">
                <a:latin typeface="Times New Roman" panose="02020603050405020304" pitchFamily="18" charset="0"/>
              </a:rPr>
              <a:t> </a:t>
            </a:r>
            <a:r>
              <a:rPr lang="en-US" dirty="0" err="1" smtClean="0">
                <a:latin typeface="Times New Roman" panose="02020603050405020304" pitchFamily="18" charset="0"/>
              </a:rPr>
              <a:t>và</a:t>
            </a:r>
            <a:r>
              <a:rPr lang="en-US" dirty="0" smtClean="0">
                <a:latin typeface="Times New Roman" panose="02020603050405020304" pitchFamily="18" charset="0"/>
              </a:rPr>
              <a:t> </a:t>
            </a:r>
            <a:r>
              <a:rPr lang="en-US" dirty="0" err="1" smtClean="0">
                <a:latin typeface="Times New Roman" panose="02020603050405020304" pitchFamily="18" charset="0"/>
              </a:rPr>
              <a:t>biểu</a:t>
            </a:r>
            <a:r>
              <a:rPr lang="en-US" dirty="0" smtClean="0">
                <a:latin typeface="Times New Roman" panose="02020603050405020304" pitchFamily="18" charset="0"/>
              </a:rPr>
              <a:t> </a:t>
            </a:r>
            <a:r>
              <a:rPr lang="en-US" dirty="0" err="1" smtClean="0">
                <a:latin typeface="Times New Roman" panose="02020603050405020304" pitchFamily="18" charset="0"/>
              </a:rPr>
              <a:t>thức</a:t>
            </a:r>
            <a:endParaRPr lang="en-US" dirty="0">
              <a:latin typeface="Times New Roman" panose="02020603050405020304" pitchFamily="18" charset="0"/>
            </a:endParaRPr>
          </a:p>
        </p:txBody>
      </p:sp>
      <p:sp>
        <p:nvSpPr>
          <p:cNvPr id="3" name="Content Placeholder 2"/>
          <p:cNvSpPr>
            <a:spLocks noGrp="1"/>
          </p:cNvSpPr>
          <p:nvPr>
            <p:ph sz="quarter" idx="13"/>
          </p:nvPr>
        </p:nvSpPr>
        <p:spPr>
          <a:xfrm>
            <a:off x="301215" y="1011219"/>
            <a:ext cx="11553712" cy="5604733"/>
          </a:xfrm>
        </p:spPr>
        <p:txBody>
          <a:bodyPr>
            <a:normAutofit/>
          </a:bodyPr>
          <a:lstStyle/>
          <a:p>
            <a:pPr>
              <a:buFont typeface="Wingdings" panose="05000000000000000000" pitchFamily="2" charset="2"/>
              <a:buChar char="§"/>
            </a:pPr>
            <a:r>
              <a:rPr lang="en-US" sz="2400" dirty="0" err="1" smtClean="0">
                <a:solidFill>
                  <a:srgbClr val="FFFF00"/>
                </a:solidFill>
                <a:latin typeface="Times New Roman" panose="02020603050405020304" pitchFamily="18" charset="0"/>
              </a:rPr>
              <a:t>Hằng</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khác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với</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biến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hằng</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không</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thể</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thay</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đổi</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giá</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trị</a:t>
            </a:r>
            <a:r>
              <a:rPr lang="en-US" sz="2400" dirty="0" smtClean="0">
                <a:solidFill>
                  <a:srgbClr val="FFFF00"/>
                </a:solidFill>
                <a:latin typeface="Times New Roman" panose="02020603050405020304" pitchFamily="18" charset="0"/>
              </a:rPr>
              <a:t>.</a:t>
            </a:r>
          </a:p>
          <a:p>
            <a:pPr>
              <a:buFont typeface="Wingdings" panose="05000000000000000000" pitchFamily="2" charset="2"/>
              <a:buChar char="§"/>
            </a:pPr>
            <a:r>
              <a:rPr lang="en-US" sz="2400" dirty="0" err="1" smtClean="0">
                <a:solidFill>
                  <a:srgbClr val="FFFF00"/>
                </a:solidFill>
                <a:latin typeface="Times New Roman" panose="02020603050405020304" pitchFamily="18" charset="0"/>
              </a:rPr>
              <a:t>Hằng</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được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khai</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báo</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bằng</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từ</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khóa</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const</a:t>
            </a:r>
            <a:endParaRPr lang="en-US" sz="2400" dirty="0" smtClean="0">
              <a:solidFill>
                <a:srgbClr val="FFFF00"/>
              </a:solidFill>
              <a:latin typeface="Times New Roman" panose="02020603050405020304" pitchFamily="18" charset="0"/>
            </a:endParaRPr>
          </a:p>
          <a:p>
            <a:pPr marL="457200" lvl="1" indent="0">
              <a:buNone/>
            </a:pPr>
            <a:r>
              <a:rPr lang="en-US" sz="2400" cap="none" dirty="0" err="1" smtClean="0">
                <a:solidFill>
                  <a:srgbClr val="92D050"/>
                </a:solidFill>
                <a:effectLst/>
                <a:latin typeface="Times New Roman" panose="02020603050405020304" pitchFamily="18" charset="0"/>
              </a:rPr>
              <a:t>const</a:t>
            </a:r>
            <a:r>
              <a:rPr lang="en-US" sz="2400" cap="none" dirty="0" smtClean="0">
                <a:solidFill>
                  <a:srgbClr val="92D050"/>
                </a:solidFill>
                <a:effectLst/>
                <a:latin typeface="Times New Roman" panose="02020603050405020304" pitchFamily="18" charset="0"/>
              </a:rPr>
              <a:t> x = 12;</a:t>
            </a:r>
          </a:p>
          <a:p>
            <a:pPr marL="457200" lvl="1" indent="0">
              <a:buNone/>
            </a:pPr>
            <a:r>
              <a:rPr lang="en-US" sz="2400" cap="none" dirty="0" err="1" smtClean="0">
                <a:solidFill>
                  <a:srgbClr val="92D050"/>
                </a:solidFill>
                <a:effectLst/>
                <a:latin typeface="Times New Roman" panose="02020603050405020304" pitchFamily="18" charset="0"/>
              </a:rPr>
              <a:t>const</a:t>
            </a:r>
            <a:r>
              <a:rPr lang="en-US" sz="2400" cap="none" dirty="0" smtClean="0">
                <a:solidFill>
                  <a:srgbClr val="92D050"/>
                </a:solidFill>
                <a:effectLst/>
                <a:latin typeface="Times New Roman" panose="02020603050405020304" pitchFamily="18" charset="0"/>
              </a:rPr>
              <a:t> y = 3.14;</a:t>
            </a:r>
          </a:p>
          <a:p>
            <a:pPr marL="457200" lvl="1" indent="0">
              <a:buNone/>
            </a:pPr>
            <a:r>
              <a:rPr lang="en-US" sz="2400" cap="none" dirty="0" err="1" smtClean="0">
                <a:solidFill>
                  <a:srgbClr val="92D050"/>
                </a:solidFill>
                <a:effectLst/>
                <a:latin typeface="Times New Roman" panose="02020603050405020304" pitchFamily="18" charset="0"/>
              </a:rPr>
              <a:t>const</a:t>
            </a:r>
            <a:r>
              <a:rPr lang="en-US" sz="2400" cap="none" dirty="0" smtClean="0">
                <a:solidFill>
                  <a:srgbClr val="92D050"/>
                </a:solidFill>
                <a:effectLst/>
                <a:latin typeface="Times New Roman" panose="02020603050405020304" pitchFamily="18" charset="0"/>
              </a:rPr>
              <a:t> s = “</a:t>
            </a:r>
            <a:r>
              <a:rPr lang="en-US" sz="2400" cap="none" dirty="0" err="1" smtClean="0">
                <a:solidFill>
                  <a:srgbClr val="92D050"/>
                </a:solidFill>
                <a:effectLst/>
                <a:latin typeface="Times New Roman" panose="02020603050405020304" pitchFamily="18" charset="0"/>
              </a:rPr>
              <a:t>tôi</a:t>
            </a:r>
            <a:r>
              <a:rPr lang="en-US" sz="2400" cap="none" dirty="0" smtClean="0">
                <a:solidFill>
                  <a:srgbClr val="92D050"/>
                </a:solidFill>
                <a:effectLst/>
                <a:latin typeface="Times New Roman" panose="02020603050405020304" pitchFamily="18" charset="0"/>
              </a:rPr>
              <a:t> </a:t>
            </a:r>
            <a:r>
              <a:rPr lang="en-US" sz="2400" cap="none" dirty="0" err="1" smtClean="0">
                <a:solidFill>
                  <a:srgbClr val="92D050"/>
                </a:solidFill>
                <a:effectLst/>
                <a:latin typeface="Times New Roman" panose="02020603050405020304" pitchFamily="18" charset="0"/>
              </a:rPr>
              <a:t>đ</a:t>
            </a:r>
            <a:r>
              <a:rPr lang="en-US" sz="2000" cap="none" dirty="0" err="1" smtClean="0">
                <a:solidFill>
                  <a:srgbClr val="92D050"/>
                </a:solidFill>
                <a:effectLst/>
                <a:latin typeface="Times New Roman" panose="02020603050405020304" pitchFamily="18" charset="0"/>
              </a:rPr>
              <a:t>i</a:t>
            </a:r>
            <a:r>
              <a:rPr lang="en-US" sz="2400" cap="none" dirty="0" smtClean="0">
                <a:solidFill>
                  <a:srgbClr val="92D050"/>
                </a:solidFill>
                <a:effectLst/>
                <a:latin typeface="Times New Roman" panose="02020603050405020304" pitchFamily="18" charset="0"/>
              </a:rPr>
              <a:t> </a:t>
            </a:r>
            <a:r>
              <a:rPr lang="en-US" sz="2400" cap="none" dirty="0" err="1" smtClean="0">
                <a:solidFill>
                  <a:srgbClr val="92D050"/>
                </a:solidFill>
                <a:effectLst/>
                <a:latin typeface="Times New Roman" panose="02020603050405020304" pitchFamily="18" charset="0"/>
              </a:rPr>
              <a:t>học</a:t>
            </a:r>
            <a:r>
              <a:rPr lang="en-US" sz="2400" cap="none" dirty="0" smtClean="0">
                <a:solidFill>
                  <a:srgbClr val="92D050"/>
                </a:solidFill>
                <a:effectLst/>
                <a:latin typeface="Times New Roman" panose="02020603050405020304" pitchFamily="18" charset="0"/>
              </a:rPr>
              <a:t>”;</a:t>
            </a:r>
          </a:p>
          <a:p>
            <a:pPr marL="0" indent="0">
              <a:buNone/>
            </a:pPr>
            <a:endParaRPr lang="en-US" sz="2400" dirty="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1405685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15" y="107577"/>
            <a:ext cx="11553712" cy="710004"/>
          </a:xfrm>
        </p:spPr>
        <p:txBody>
          <a:bodyPr/>
          <a:lstStyle/>
          <a:p>
            <a:r>
              <a:rPr lang="en-US" dirty="0" err="1" smtClean="0">
                <a:latin typeface="Times New Roman" panose="02020603050405020304" pitchFamily="18" charset="0"/>
              </a:rPr>
              <a:t>Biến</a:t>
            </a:r>
            <a:r>
              <a:rPr lang="en-US" dirty="0" smtClean="0">
                <a:latin typeface="Times New Roman" panose="02020603050405020304" pitchFamily="18" charset="0"/>
              </a:rPr>
              <a:t>, </a:t>
            </a:r>
            <a:r>
              <a:rPr lang="en-US" dirty="0" err="1" smtClean="0">
                <a:latin typeface="Times New Roman" panose="02020603050405020304" pitchFamily="18" charset="0"/>
              </a:rPr>
              <a:t>hằng</a:t>
            </a:r>
            <a:r>
              <a:rPr lang="en-US" dirty="0" smtClean="0">
                <a:latin typeface="Times New Roman" panose="02020603050405020304" pitchFamily="18" charset="0"/>
              </a:rPr>
              <a:t>, </a:t>
            </a:r>
            <a:r>
              <a:rPr lang="en-US" dirty="0" err="1" smtClean="0">
                <a:latin typeface="Times New Roman" panose="02020603050405020304" pitchFamily="18" charset="0"/>
              </a:rPr>
              <a:t>toán</a:t>
            </a:r>
            <a:r>
              <a:rPr lang="en-US" dirty="0" smtClean="0">
                <a:latin typeface="Times New Roman" panose="02020603050405020304" pitchFamily="18" charset="0"/>
              </a:rPr>
              <a:t> </a:t>
            </a:r>
            <a:r>
              <a:rPr lang="en-US" dirty="0" err="1" smtClean="0">
                <a:latin typeface="Times New Roman" panose="02020603050405020304" pitchFamily="18" charset="0"/>
              </a:rPr>
              <a:t>tử</a:t>
            </a:r>
            <a:r>
              <a:rPr lang="en-US" dirty="0" smtClean="0">
                <a:latin typeface="Times New Roman" panose="02020603050405020304" pitchFamily="18" charset="0"/>
              </a:rPr>
              <a:t> </a:t>
            </a:r>
            <a:r>
              <a:rPr lang="en-US" dirty="0" err="1" smtClean="0">
                <a:latin typeface="Times New Roman" panose="02020603050405020304" pitchFamily="18" charset="0"/>
              </a:rPr>
              <a:t>và</a:t>
            </a:r>
            <a:r>
              <a:rPr lang="en-US" dirty="0" smtClean="0">
                <a:latin typeface="Times New Roman" panose="02020603050405020304" pitchFamily="18" charset="0"/>
              </a:rPr>
              <a:t> </a:t>
            </a:r>
            <a:r>
              <a:rPr lang="en-US" dirty="0" err="1" smtClean="0">
                <a:latin typeface="Times New Roman" panose="02020603050405020304" pitchFamily="18" charset="0"/>
              </a:rPr>
              <a:t>biểu</a:t>
            </a:r>
            <a:r>
              <a:rPr lang="en-US" dirty="0" smtClean="0">
                <a:latin typeface="Times New Roman" panose="02020603050405020304" pitchFamily="18" charset="0"/>
              </a:rPr>
              <a:t> </a:t>
            </a:r>
            <a:r>
              <a:rPr lang="en-US" dirty="0" err="1" smtClean="0">
                <a:latin typeface="Times New Roman" panose="02020603050405020304" pitchFamily="18" charset="0"/>
              </a:rPr>
              <a:t>thức</a:t>
            </a:r>
            <a:endParaRPr lang="en-US" dirty="0">
              <a:latin typeface="Times New Roman" panose="02020603050405020304" pitchFamily="18" charset="0"/>
            </a:endParaRPr>
          </a:p>
        </p:txBody>
      </p:sp>
      <p:sp>
        <p:nvSpPr>
          <p:cNvPr id="3" name="Content Placeholder 2"/>
          <p:cNvSpPr>
            <a:spLocks noGrp="1"/>
          </p:cNvSpPr>
          <p:nvPr>
            <p:ph sz="quarter" idx="13"/>
          </p:nvPr>
        </p:nvSpPr>
        <p:spPr>
          <a:xfrm>
            <a:off x="150606" y="1011219"/>
            <a:ext cx="11844169" cy="5604733"/>
          </a:xfrm>
        </p:spPr>
        <p:txBody>
          <a:bodyPr>
            <a:normAutofit/>
          </a:bodyPr>
          <a:lstStyle/>
          <a:p>
            <a:pPr marL="0" indent="0">
              <a:buNone/>
            </a:pPr>
            <a:r>
              <a:rPr lang="en-US" sz="2400" dirty="0" smtClean="0">
                <a:solidFill>
                  <a:srgbClr val="FFFF00"/>
                </a:solidFill>
                <a:latin typeface="Times New Roman" panose="02020603050405020304" pitchFamily="18" charset="0"/>
              </a:rPr>
              <a:t>TOÁN TỬ SỐ HỌC</a:t>
            </a:r>
          </a:p>
          <a:p>
            <a:pPr marL="914400" lvl="1" indent="-457200">
              <a:buAutoNum type="alphaUcParenR"/>
            </a:pPr>
            <a:r>
              <a:rPr lang="en-US" sz="2200" dirty="0" smtClean="0">
                <a:solidFill>
                  <a:srgbClr val="FFFF00"/>
                </a:solidFill>
                <a:latin typeface="Times New Roman" panose="02020603050405020304" pitchFamily="18" charset="0"/>
              </a:rPr>
              <a:t>TOÁN TỬ + </a:t>
            </a:r>
          </a:p>
          <a:p>
            <a:pPr marL="457200" lvl="1" indent="0">
              <a:buNone/>
            </a:pPr>
            <a:r>
              <a:rPr lang="en-US" sz="2200" dirty="0" err="1" smtClean="0">
                <a:solidFill>
                  <a:srgbClr val="00B050"/>
                </a:solidFill>
                <a:latin typeface="Times New Roman" panose="02020603050405020304" pitchFamily="18" charset="0"/>
              </a:rPr>
              <a:t>thực</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hiện</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phép</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toán</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cộng</a:t>
            </a:r>
            <a:endParaRPr lang="en-US" sz="2200" dirty="0" smtClean="0">
              <a:solidFill>
                <a:srgbClr val="00B050"/>
              </a:solidFill>
              <a:latin typeface="Times New Roman" panose="02020603050405020304" pitchFamily="18" charset="0"/>
            </a:endParaRPr>
          </a:p>
          <a:p>
            <a:pPr marL="914400" lvl="1" indent="-457200">
              <a:buFont typeface="+mj-lt"/>
              <a:buAutoNum type="alphaUcPeriod" startAt="2"/>
            </a:pPr>
            <a:r>
              <a:rPr lang="en-US" sz="2200" dirty="0" err="1" smtClean="0">
                <a:solidFill>
                  <a:srgbClr val="FFFF00"/>
                </a:solidFill>
                <a:latin typeface="Times New Roman" panose="02020603050405020304" pitchFamily="18" charset="0"/>
              </a:rPr>
              <a:t>Toán</a:t>
            </a:r>
            <a:r>
              <a:rPr lang="en-US" sz="2200" dirty="0" smtClean="0">
                <a:solidFill>
                  <a:srgbClr val="FFFF00"/>
                </a:solidFill>
                <a:latin typeface="Times New Roman" panose="02020603050405020304" pitchFamily="18" charset="0"/>
              </a:rPr>
              <a:t> </a:t>
            </a:r>
            <a:r>
              <a:rPr lang="en-US" sz="2200" dirty="0" err="1" smtClean="0">
                <a:solidFill>
                  <a:srgbClr val="FFFF00"/>
                </a:solidFill>
                <a:latin typeface="Times New Roman" panose="02020603050405020304" pitchFamily="18" charset="0"/>
              </a:rPr>
              <a:t>tử</a:t>
            </a:r>
            <a:r>
              <a:rPr lang="en-US" sz="2200" dirty="0" smtClean="0">
                <a:solidFill>
                  <a:srgbClr val="FFFF00"/>
                </a:solidFill>
                <a:latin typeface="Times New Roman" panose="02020603050405020304" pitchFamily="18" charset="0"/>
              </a:rPr>
              <a:t> - </a:t>
            </a:r>
          </a:p>
          <a:p>
            <a:pPr marL="457200" lvl="1" indent="0">
              <a:buNone/>
            </a:pPr>
            <a:r>
              <a:rPr lang="en-US" sz="2200" dirty="0" err="1" smtClean="0">
                <a:solidFill>
                  <a:srgbClr val="00B050"/>
                </a:solidFill>
                <a:latin typeface="Times New Roman" panose="02020603050405020304" pitchFamily="18" charset="0"/>
              </a:rPr>
              <a:t>thực</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hiện</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phép</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toán</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trừ</a:t>
            </a:r>
            <a:endParaRPr lang="en-US" sz="2200" dirty="0" smtClean="0">
              <a:solidFill>
                <a:srgbClr val="00B050"/>
              </a:solidFill>
              <a:latin typeface="Times New Roman" panose="02020603050405020304" pitchFamily="18" charset="0"/>
            </a:endParaRPr>
          </a:p>
          <a:p>
            <a:pPr marL="914400" lvl="1" indent="-457200">
              <a:buFont typeface="+mj-lt"/>
              <a:buAutoNum type="alphaUcPeriod" startAt="3"/>
            </a:pPr>
            <a:r>
              <a:rPr lang="en-US" sz="2200" dirty="0" err="1" smtClean="0">
                <a:solidFill>
                  <a:srgbClr val="FFFF00"/>
                </a:solidFill>
                <a:latin typeface="Times New Roman" panose="02020603050405020304" pitchFamily="18" charset="0"/>
              </a:rPr>
              <a:t>Toán</a:t>
            </a:r>
            <a:r>
              <a:rPr lang="en-US" sz="2200" dirty="0" smtClean="0">
                <a:solidFill>
                  <a:srgbClr val="FFFF00"/>
                </a:solidFill>
                <a:latin typeface="Times New Roman" panose="02020603050405020304" pitchFamily="18" charset="0"/>
              </a:rPr>
              <a:t> </a:t>
            </a:r>
            <a:r>
              <a:rPr lang="en-US" sz="2200" dirty="0" err="1" smtClean="0">
                <a:solidFill>
                  <a:srgbClr val="FFFF00"/>
                </a:solidFill>
                <a:latin typeface="Times New Roman" panose="02020603050405020304" pitchFamily="18" charset="0"/>
              </a:rPr>
              <a:t>tử</a:t>
            </a:r>
            <a:r>
              <a:rPr lang="en-US" sz="2200" dirty="0" smtClean="0">
                <a:solidFill>
                  <a:srgbClr val="FFFF00"/>
                </a:solidFill>
                <a:latin typeface="Times New Roman" panose="02020603050405020304" pitchFamily="18" charset="0"/>
              </a:rPr>
              <a:t> * </a:t>
            </a:r>
          </a:p>
          <a:p>
            <a:pPr marL="457200" lvl="1" indent="0">
              <a:buNone/>
            </a:pPr>
            <a:r>
              <a:rPr lang="en-US" sz="2200" dirty="0" err="1" smtClean="0">
                <a:solidFill>
                  <a:srgbClr val="00B050"/>
                </a:solidFill>
                <a:latin typeface="Times New Roman" panose="02020603050405020304" pitchFamily="18" charset="0"/>
              </a:rPr>
              <a:t>thực</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hiện</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phép</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toán</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nhân</a:t>
            </a:r>
            <a:endParaRPr lang="en-US" sz="2200" dirty="0" smtClean="0">
              <a:solidFill>
                <a:srgbClr val="00B050"/>
              </a:solidFill>
              <a:latin typeface="Times New Roman" panose="02020603050405020304" pitchFamily="18" charset="0"/>
            </a:endParaRPr>
          </a:p>
          <a:p>
            <a:pPr marL="914400" lvl="1" indent="-457200">
              <a:buFont typeface="+mj-lt"/>
              <a:buAutoNum type="alphaUcPeriod" startAt="4"/>
            </a:pPr>
            <a:r>
              <a:rPr lang="en-US" sz="2200" dirty="0" err="1" smtClean="0">
                <a:solidFill>
                  <a:srgbClr val="FFFF00"/>
                </a:solidFill>
                <a:latin typeface="Times New Roman" panose="02020603050405020304" pitchFamily="18" charset="0"/>
              </a:rPr>
              <a:t>Toán</a:t>
            </a:r>
            <a:r>
              <a:rPr lang="en-US" sz="2200" dirty="0" smtClean="0">
                <a:solidFill>
                  <a:srgbClr val="FFFF00"/>
                </a:solidFill>
                <a:latin typeface="Times New Roman" panose="02020603050405020304" pitchFamily="18" charset="0"/>
              </a:rPr>
              <a:t> </a:t>
            </a:r>
            <a:r>
              <a:rPr lang="en-US" sz="2200" dirty="0" err="1" smtClean="0">
                <a:solidFill>
                  <a:srgbClr val="FFFF00"/>
                </a:solidFill>
                <a:latin typeface="Times New Roman" panose="02020603050405020304" pitchFamily="18" charset="0"/>
              </a:rPr>
              <a:t>tử</a:t>
            </a:r>
            <a:r>
              <a:rPr lang="en-US" sz="2200" dirty="0" smtClean="0">
                <a:solidFill>
                  <a:srgbClr val="FFFF00"/>
                </a:solidFill>
                <a:latin typeface="Times New Roman" panose="02020603050405020304" pitchFamily="18" charset="0"/>
              </a:rPr>
              <a:t> / </a:t>
            </a:r>
          </a:p>
          <a:p>
            <a:pPr marL="457200" lvl="1" indent="0">
              <a:buNone/>
            </a:pPr>
            <a:r>
              <a:rPr lang="en-US" sz="2200" dirty="0" err="1" smtClean="0">
                <a:solidFill>
                  <a:srgbClr val="00B050"/>
                </a:solidFill>
                <a:latin typeface="Times New Roman" panose="02020603050405020304" pitchFamily="18" charset="0"/>
              </a:rPr>
              <a:t>thực</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hiện</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phép</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toán</a:t>
            </a:r>
            <a:r>
              <a:rPr lang="en-US" sz="2200" dirty="0" smtClean="0">
                <a:solidFill>
                  <a:srgbClr val="00B050"/>
                </a:solidFill>
                <a:latin typeface="Times New Roman" panose="02020603050405020304" pitchFamily="18" charset="0"/>
              </a:rPr>
              <a:t> chia</a:t>
            </a:r>
          </a:p>
          <a:p>
            <a:pPr marL="914400" lvl="1" indent="-457200">
              <a:buFont typeface="+mj-lt"/>
              <a:buAutoNum type="alphaUcPeriod" startAt="5"/>
            </a:pPr>
            <a:r>
              <a:rPr lang="en-US" sz="2200" dirty="0" err="1" smtClean="0">
                <a:solidFill>
                  <a:srgbClr val="FFFF00"/>
                </a:solidFill>
                <a:latin typeface="Times New Roman" panose="02020603050405020304" pitchFamily="18" charset="0"/>
              </a:rPr>
              <a:t>Toán</a:t>
            </a:r>
            <a:r>
              <a:rPr lang="en-US" sz="2200" dirty="0" smtClean="0">
                <a:solidFill>
                  <a:srgbClr val="FFFF00"/>
                </a:solidFill>
                <a:latin typeface="Times New Roman" panose="02020603050405020304" pitchFamily="18" charset="0"/>
              </a:rPr>
              <a:t> </a:t>
            </a:r>
            <a:r>
              <a:rPr lang="en-US" sz="2200" dirty="0" err="1" smtClean="0">
                <a:solidFill>
                  <a:srgbClr val="FFFF00"/>
                </a:solidFill>
                <a:latin typeface="Times New Roman" panose="02020603050405020304" pitchFamily="18" charset="0"/>
              </a:rPr>
              <a:t>tử</a:t>
            </a:r>
            <a:r>
              <a:rPr lang="en-US" sz="2200" dirty="0" smtClean="0">
                <a:solidFill>
                  <a:srgbClr val="FFFF00"/>
                </a:solidFill>
                <a:latin typeface="Times New Roman" panose="02020603050405020304" pitchFamily="18" charset="0"/>
              </a:rPr>
              <a:t> % </a:t>
            </a:r>
          </a:p>
          <a:p>
            <a:pPr marL="457200" lvl="1" indent="0">
              <a:buNone/>
            </a:pPr>
            <a:r>
              <a:rPr lang="en-US" sz="2200" dirty="0" err="1" smtClean="0">
                <a:solidFill>
                  <a:srgbClr val="00B050"/>
                </a:solidFill>
                <a:latin typeface="Times New Roman" panose="02020603050405020304" pitchFamily="18" charset="0"/>
              </a:rPr>
              <a:t>thực</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hiện</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phép</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toán</a:t>
            </a:r>
            <a:r>
              <a:rPr lang="en-US" sz="2200" dirty="0" smtClean="0">
                <a:solidFill>
                  <a:srgbClr val="00B050"/>
                </a:solidFill>
                <a:latin typeface="Times New Roman" panose="02020603050405020304" pitchFamily="18" charset="0"/>
              </a:rPr>
              <a:t> chia </a:t>
            </a:r>
            <a:r>
              <a:rPr lang="en-US" sz="2200" dirty="0" err="1" smtClean="0">
                <a:solidFill>
                  <a:srgbClr val="00B050"/>
                </a:solidFill>
                <a:latin typeface="Times New Roman" panose="02020603050405020304" pitchFamily="18" charset="0"/>
              </a:rPr>
              <a:t>lấy</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phần</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dư</a:t>
            </a:r>
            <a:endParaRPr lang="en-US" sz="2200" dirty="0" smtClean="0">
              <a:solidFill>
                <a:srgbClr val="00B050"/>
              </a:solidFill>
              <a:latin typeface="Times New Roman" panose="02020603050405020304" pitchFamily="18" charset="0"/>
            </a:endParaRPr>
          </a:p>
        </p:txBody>
      </p:sp>
    </p:spTree>
    <p:extLst>
      <p:ext uri="{BB962C8B-B14F-4D97-AF65-F5344CB8AC3E}">
        <p14:creationId xmlns:p14="http://schemas.microsoft.com/office/powerpoint/2010/main" val="1888050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15" y="107577"/>
            <a:ext cx="11553712" cy="710004"/>
          </a:xfrm>
        </p:spPr>
        <p:txBody>
          <a:bodyPr/>
          <a:lstStyle/>
          <a:p>
            <a:r>
              <a:rPr lang="en-US" dirty="0" err="1" smtClean="0">
                <a:latin typeface="Times New Roman" panose="02020603050405020304" pitchFamily="18" charset="0"/>
              </a:rPr>
              <a:t>Biến</a:t>
            </a:r>
            <a:r>
              <a:rPr lang="en-US" dirty="0" smtClean="0">
                <a:latin typeface="Times New Roman" panose="02020603050405020304" pitchFamily="18" charset="0"/>
              </a:rPr>
              <a:t>, </a:t>
            </a:r>
            <a:r>
              <a:rPr lang="en-US" dirty="0" err="1" smtClean="0">
                <a:latin typeface="Times New Roman" panose="02020603050405020304" pitchFamily="18" charset="0"/>
              </a:rPr>
              <a:t>hằng</a:t>
            </a:r>
            <a:r>
              <a:rPr lang="en-US" dirty="0" smtClean="0">
                <a:latin typeface="Times New Roman" panose="02020603050405020304" pitchFamily="18" charset="0"/>
              </a:rPr>
              <a:t>, </a:t>
            </a:r>
            <a:r>
              <a:rPr lang="en-US" dirty="0" err="1" smtClean="0">
                <a:latin typeface="Times New Roman" panose="02020603050405020304" pitchFamily="18" charset="0"/>
              </a:rPr>
              <a:t>toán</a:t>
            </a:r>
            <a:r>
              <a:rPr lang="en-US" dirty="0" smtClean="0">
                <a:latin typeface="Times New Roman" panose="02020603050405020304" pitchFamily="18" charset="0"/>
              </a:rPr>
              <a:t> </a:t>
            </a:r>
            <a:r>
              <a:rPr lang="en-US" dirty="0" err="1" smtClean="0">
                <a:latin typeface="Times New Roman" panose="02020603050405020304" pitchFamily="18" charset="0"/>
              </a:rPr>
              <a:t>tử</a:t>
            </a:r>
            <a:r>
              <a:rPr lang="en-US" dirty="0" smtClean="0">
                <a:latin typeface="Times New Roman" panose="02020603050405020304" pitchFamily="18" charset="0"/>
              </a:rPr>
              <a:t> </a:t>
            </a:r>
            <a:r>
              <a:rPr lang="en-US" dirty="0" err="1" smtClean="0">
                <a:latin typeface="Times New Roman" panose="02020603050405020304" pitchFamily="18" charset="0"/>
              </a:rPr>
              <a:t>và</a:t>
            </a:r>
            <a:r>
              <a:rPr lang="en-US" dirty="0" smtClean="0">
                <a:latin typeface="Times New Roman" panose="02020603050405020304" pitchFamily="18" charset="0"/>
              </a:rPr>
              <a:t> </a:t>
            </a:r>
            <a:r>
              <a:rPr lang="en-US" dirty="0" err="1" smtClean="0">
                <a:latin typeface="Times New Roman" panose="02020603050405020304" pitchFamily="18" charset="0"/>
              </a:rPr>
              <a:t>biểu</a:t>
            </a:r>
            <a:r>
              <a:rPr lang="en-US" dirty="0" smtClean="0">
                <a:latin typeface="Times New Roman" panose="02020603050405020304" pitchFamily="18" charset="0"/>
              </a:rPr>
              <a:t> </a:t>
            </a:r>
            <a:r>
              <a:rPr lang="en-US" dirty="0" err="1" smtClean="0">
                <a:latin typeface="Times New Roman" panose="02020603050405020304" pitchFamily="18" charset="0"/>
              </a:rPr>
              <a:t>thức</a:t>
            </a:r>
            <a:endParaRPr lang="en-US" dirty="0">
              <a:latin typeface="Times New Roman" panose="02020603050405020304" pitchFamily="18" charset="0"/>
            </a:endParaRPr>
          </a:p>
        </p:txBody>
      </p:sp>
      <p:sp>
        <p:nvSpPr>
          <p:cNvPr id="3" name="Content Placeholder 2"/>
          <p:cNvSpPr>
            <a:spLocks noGrp="1"/>
          </p:cNvSpPr>
          <p:nvPr>
            <p:ph sz="quarter" idx="13"/>
          </p:nvPr>
        </p:nvSpPr>
        <p:spPr>
          <a:xfrm>
            <a:off x="150607" y="1011219"/>
            <a:ext cx="5292762" cy="5604733"/>
          </a:xfrm>
        </p:spPr>
        <p:txBody>
          <a:bodyPr>
            <a:normAutofit/>
          </a:bodyPr>
          <a:lstStyle/>
          <a:p>
            <a:pPr marL="0" indent="0">
              <a:buNone/>
            </a:pPr>
            <a:r>
              <a:rPr lang="en-US" sz="2400" dirty="0" smtClean="0">
                <a:solidFill>
                  <a:srgbClr val="FFFF00"/>
                </a:solidFill>
                <a:latin typeface="Times New Roman" panose="02020603050405020304" pitchFamily="18" charset="0"/>
              </a:rPr>
              <a:t>TOÁN TỬ SỐ HỌC</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215" y="1522760"/>
            <a:ext cx="11643683" cy="5093191"/>
          </a:xfrm>
          <a:prstGeom prst="rect">
            <a:avLst/>
          </a:prstGeom>
        </p:spPr>
      </p:pic>
      <p:sp>
        <p:nvSpPr>
          <p:cNvPr id="6" name="Rectangle 5"/>
          <p:cNvSpPr/>
          <p:nvPr/>
        </p:nvSpPr>
        <p:spPr>
          <a:xfrm>
            <a:off x="5593976" y="4238513"/>
            <a:ext cx="731519" cy="14953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5593976" y="5733826"/>
            <a:ext cx="656217" cy="1011219"/>
          </a:xfrm>
          <a:prstGeom prst="upArrow">
            <a:avLst>
              <a:gd name="adj1" fmla="val 50000"/>
              <a:gd name="adj2" fmla="val 8770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165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15" y="107577"/>
            <a:ext cx="11553712" cy="710004"/>
          </a:xfrm>
        </p:spPr>
        <p:txBody>
          <a:bodyPr/>
          <a:lstStyle/>
          <a:p>
            <a:r>
              <a:rPr lang="en-US" dirty="0" err="1" smtClean="0">
                <a:latin typeface="Times New Roman" panose="02020603050405020304" pitchFamily="18" charset="0"/>
              </a:rPr>
              <a:t>Biến</a:t>
            </a:r>
            <a:r>
              <a:rPr lang="en-US" dirty="0" smtClean="0">
                <a:latin typeface="Times New Roman" panose="02020603050405020304" pitchFamily="18" charset="0"/>
              </a:rPr>
              <a:t>, </a:t>
            </a:r>
            <a:r>
              <a:rPr lang="en-US" dirty="0" err="1" smtClean="0">
                <a:latin typeface="Times New Roman" panose="02020603050405020304" pitchFamily="18" charset="0"/>
              </a:rPr>
              <a:t>hằng</a:t>
            </a:r>
            <a:r>
              <a:rPr lang="en-US" dirty="0" smtClean="0">
                <a:latin typeface="Times New Roman" panose="02020603050405020304" pitchFamily="18" charset="0"/>
              </a:rPr>
              <a:t>, </a:t>
            </a:r>
            <a:r>
              <a:rPr lang="en-US" dirty="0" err="1" smtClean="0">
                <a:latin typeface="Times New Roman" panose="02020603050405020304" pitchFamily="18" charset="0"/>
              </a:rPr>
              <a:t>toán</a:t>
            </a:r>
            <a:r>
              <a:rPr lang="en-US" dirty="0" smtClean="0">
                <a:latin typeface="Times New Roman" panose="02020603050405020304" pitchFamily="18" charset="0"/>
              </a:rPr>
              <a:t> </a:t>
            </a:r>
            <a:r>
              <a:rPr lang="en-US" dirty="0" err="1" smtClean="0">
                <a:latin typeface="Times New Roman" panose="02020603050405020304" pitchFamily="18" charset="0"/>
              </a:rPr>
              <a:t>tử</a:t>
            </a:r>
            <a:r>
              <a:rPr lang="en-US" dirty="0" smtClean="0">
                <a:latin typeface="Times New Roman" panose="02020603050405020304" pitchFamily="18" charset="0"/>
              </a:rPr>
              <a:t> </a:t>
            </a:r>
            <a:r>
              <a:rPr lang="en-US" dirty="0" err="1" smtClean="0">
                <a:latin typeface="Times New Roman" panose="02020603050405020304" pitchFamily="18" charset="0"/>
              </a:rPr>
              <a:t>và</a:t>
            </a:r>
            <a:r>
              <a:rPr lang="en-US" dirty="0" smtClean="0">
                <a:latin typeface="Times New Roman" panose="02020603050405020304" pitchFamily="18" charset="0"/>
              </a:rPr>
              <a:t> </a:t>
            </a:r>
            <a:r>
              <a:rPr lang="en-US" dirty="0" err="1" smtClean="0">
                <a:latin typeface="Times New Roman" panose="02020603050405020304" pitchFamily="18" charset="0"/>
              </a:rPr>
              <a:t>biểu</a:t>
            </a:r>
            <a:r>
              <a:rPr lang="en-US" dirty="0" smtClean="0">
                <a:latin typeface="Times New Roman" panose="02020603050405020304" pitchFamily="18" charset="0"/>
              </a:rPr>
              <a:t> </a:t>
            </a:r>
            <a:r>
              <a:rPr lang="en-US" dirty="0" err="1" smtClean="0">
                <a:latin typeface="Times New Roman" panose="02020603050405020304" pitchFamily="18" charset="0"/>
              </a:rPr>
              <a:t>thức</a:t>
            </a:r>
            <a:endParaRPr lang="en-US" dirty="0">
              <a:latin typeface="Times New Roman" panose="02020603050405020304" pitchFamily="18" charset="0"/>
            </a:endParaRPr>
          </a:p>
        </p:txBody>
      </p:sp>
      <p:sp>
        <p:nvSpPr>
          <p:cNvPr id="3" name="Content Placeholder 2"/>
          <p:cNvSpPr>
            <a:spLocks noGrp="1"/>
          </p:cNvSpPr>
          <p:nvPr>
            <p:ph sz="quarter" idx="13"/>
          </p:nvPr>
        </p:nvSpPr>
        <p:spPr>
          <a:xfrm>
            <a:off x="150606" y="1011219"/>
            <a:ext cx="11844169" cy="5604733"/>
          </a:xfrm>
        </p:spPr>
        <p:txBody>
          <a:bodyPr>
            <a:normAutofit/>
          </a:bodyPr>
          <a:lstStyle/>
          <a:p>
            <a:pPr marL="0" indent="0">
              <a:buNone/>
            </a:pPr>
            <a:r>
              <a:rPr lang="en-US" sz="2400" dirty="0" smtClean="0">
                <a:solidFill>
                  <a:srgbClr val="FFFF00"/>
                </a:solidFill>
                <a:latin typeface="Times New Roman" panose="02020603050405020304" pitchFamily="18" charset="0"/>
              </a:rPr>
              <a:t>TOÁN TỬ </a:t>
            </a:r>
            <a:r>
              <a:rPr lang="en-US" sz="2400" dirty="0" err="1" smtClean="0">
                <a:solidFill>
                  <a:srgbClr val="FFFF00"/>
                </a:solidFill>
                <a:latin typeface="Times New Roman" panose="02020603050405020304" pitchFamily="18" charset="0"/>
              </a:rPr>
              <a:t>gán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kết</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hợp</a:t>
            </a:r>
            <a:endParaRPr lang="en-US" sz="2400" dirty="0" smtClean="0">
              <a:solidFill>
                <a:srgbClr val="FFFF00"/>
              </a:solidFill>
              <a:latin typeface="Times New Roman" panose="02020603050405020304" pitchFamily="18" charset="0"/>
            </a:endParaRPr>
          </a:p>
          <a:p>
            <a:pPr marL="914400" lvl="1" indent="-457200">
              <a:buAutoNum type="alphaUcParenR"/>
            </a:pPr>
            <a:r>
              <a:rPr lang="en-US" sz="2200" dirty="0" smtClean="0">
                <a:solidFill>
                  <a:srgbClr val="FFFF00"/>
                </a:solidFill>
                <a:latin typeface="Times New Roman" panose="02020603050405020304" pitchFamily="18" charset="0"/>
              </a:rPr>
              <a:t>TOÁN TỬ += </a:t>
            </a:r>
          </a:p>
          <a:p>
            <a:pPr marL="457200" lvl="1" indent="0">
              <a:buNone/>
            </a:pPr>
            <a:r>
              <a:rPr lang="en-US" sz="2200" dirty="0" err="1" smtClean="0">
                <a:solidFill>
                  <a:srgbClr val="00B050"/>
                </a:solidFill>
                <a:latin typeface="Times New Roman" panose="02020603050405020304" pitchFamily="18" charset="0"/>
              </a:rPr>
              <a:t>thực</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hiện</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phép</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cộng</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dồn</a:t>
            </a:r>
            <a:r>
              <a:rPr lang="en-US" sz="2200" dirty="0" smtClean="0">
                <a:solidFill>
                  <a:srgbClr val="00B050"/>
                </a:solidFill>
                <a:latin typeface="Times New Roman" panose="02020603050405020304" pitchFamily="18" charset="0"/>
              </a:rPr>
              <a:t>: a+=b </a:t>
            </a:r>
            <a:r>
              <a:rPr lang="en-US" sz="2200" dirty="0" err="1" smtClean="0">
                <a:solidFill>
                  <a:srgbClr val="00B050"/>
                </a:solidFill>
                <a:latin typeface="Times New Roman" panose="02020603050405020304" pitchFamily="18" charset="0"/>
              </a:rPr>
              <a:t>tương</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đương</a:t>
            </a:r>
            <a:r>
              <a:rPr lang="en-US" sz="2200" dirty="0" smtClean="0">
                <a:solidFill>
                  <a:srgbClr val="00B050"/>
                </a:solidFill>
                <a:latin typeface="Times New Roman" panose="02020603050405020304" pitchFamily="18" charset="0"/>
              </a:rPr>
              <a:t> a=</a:t>
            </a:r>
            <a:r>
              <a:rPr lang="en-US" sz="2200" dirty="0" err="1" smtClean="0">
                <a:solidFill>
                  <a:srgbClr val="00B050"/>
                </a:solidFill>
                <a:latin typeface="Times New Roman" panose="02020603050405020304" pitchFamily="18" charset="0"/>
              </a:rPr>
              <a:t>a+b</a:t>
            </a:r>
            <a:endParaRPr lang="en-US" sz="2200" dirty="0" smtClean="0">
              <a:solidFill>
                <a:srgbClr val="00B050"/>
              </a:solidFill>
              <a:latin typeface="Times New Roman" panose="02020603050405020304" pitchFamily="18" charset="0"/>
            </a:endParaRPr>
          </a:p>
          <a:p>
            <a:pPr marL="914400" lvl="1" indent="-457200">
              <a:buFont typeface="+mj-lt"/>
              <a:buAutoNum type="alphaUcPeriod" startAt="2"/>
            </a:pPr>
            <a:r>
              <a:rPr lang="en-US" sz="2200" dirty="0" err="1" smtClean="0">
                <a:solidFill>
                  <a:srgbClr val="FFFF00"/>
                </a:solidFill>
                <a:latin typeface="Times New Roman" panose="02020603050405020304" pitchFamily="18" charset="0"/>
              </a:rPr>
              <a:t>Toán</a:t>
            </a:r>
            <a:r>
              <a:rPr lang="en-US" sz="2200" dirty="0" smtClean="0">
                <a:solidFill>
                  <a:srgbClr val="FFFF00"/>
                </a:solidFill>
                <a:latin typeface="Times New Roman" panose="02020603050405020304" pitchFamily="18" charset="0"/>
              </a:rPr>
              <a:t> </a:t>
            </a:r>
            <a:r>
              <a:rPr lang="en-US" sz="2200" dirty="0" err="1" smtClean="0">
                <a:solidFill>
                  <a:srgbClr val="FFFF00"/>
                </a:solidFill>
                <a:latin typeface="Times New Roman" panose="02020603050405020304" pitchFamily="18" charset="0"/>
              </a:rPr>
              <a:t>tử</a:t>
            </a:r>
            <a:r>
              <a:rPr lang="en-US" sz="2200" dirty="0" smtClean="0">
                <a:solidFill>
                  <a:srgbClr val="FFFF00"/>
                </a:solidFill>
                <a:latin typeface="Times New Roman" panose="02020603050405020304" pitchFamily="18" charset="0"/>
              </a:rPr>
              <a:t> -= </a:t>
            </a:r>
          </a:p>
          <a:p>
            <a:pPr marL="457200" lvl="1" indent="0">
              <a:buNone/>
            </a:pPr>
            <a:r>
              <a:rPr lang="en-US" sz="2200" dirty="0" err="1" smtClean="0">
                <a:solidFill>
                  <a:srgbClr val="00B050"/>
                </a:solidFill>
                <a:latin typeface="Times New Roman" panose="02020603050405020304" pitchFamily="18" charset="0"/>
              </a:rPr>
              <a:t>thực</a:t>
            </a:r>
            <a:r>
              <a:rPr lang="en-US" sz="2200" dirty="0" smtClean="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hiện</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phép</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cộng</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dồn</a:t>
            </a:r>
            <a:r>
              <a:rPr lang="en-US" sz="2200" dirty="0">
                <a:solidFill>
                  <a:srgbClr val="00B050"/>
                </a:solidFill>
                <a:latin typeface="Times New Roman" panose="02020603050405020304" pitchFamily="18" charset="0"/>
              </a:rPr>
              <a:t>: </a:t>
            </a:r>
            <a:r>
              <a:rPr lang="en-US" sz="2200" dirty="0" smtClean="0">
                <a:solidFill>
                  <a:srgbClr val="00B050"/>
                </a:solidFill>
                <a:latin typeface="Times New Roman" panose="02020603050405020304" pitchFamily="18" charset="0"/>
              </a:rPr>
              <a:t>a-=b </a:t>
            </a:r>
            <a:r>
              <a:rPr lang="en-US" sz="2200" dirty="0" err="1">
                <a:solidFill>
                  <a:srgbClr val="00B050"/>
                </a:solidFill>
                <a:latin typeface="Times New Roman" panose="02020603050405020304" pitchFamily="18" charset="0"/>
              </a:rPr>
              <a:t>tương</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đương</a:t>
            </a:r>
            <a:r>
              <a:rPr lang="en-US" sz="2200" dirty="0">
                <a:solidFill>
                  <a:srgbClr val="00B050"/>
                </a:solidFill>
                <a:latin typeface="Times New Roman" panose="02020603050405020304" pitchFamily="18" charset="0"/>
              </a:rPr>
              <a:t> </a:t>
            </a:r>
            <a:r>
              <a:rPr lang="en-US" sz="2200" dirty="0" smtClean="0">
                <a:solidFill>
                  <a:srgbClr val="00B050"/>
                </a:solidFill>
                <a:latin typeface="Times New Roman" panose="02020603050405020304" pitchFamily="18" charset="0"/>
              </a:rPr>
              <a:t>a=a-b</a:t>
            </a:r>
            <a:endParaRPr lang="en-US" sz="2200" dirty="0" smtClean="0">
              <a:solidFill>
                <a:srgbClr val="FFFF00"/>
              </a:solidFill>
              <a:latin typeface="Times New Roman" panose="02020603050405020304" pitchFamily="18" charset="0"/>
            </a:endParaRPr>
          </a:p>
          <a:p>
            <a:pPr marL="914400" lvl="1" indent="-457200">
              <a:buFont typeface="+mj-lt"/>
              <a:buAutoNum type="alphaUcPeriod" startAt="3"/>
            </a:pPr>
            <a:r>
              <a:rPr lang="en-US" sz="2200" dirty="0" err="1" smtClean="0">
                <a:solidFill>
                  <a:srgbClr val="FFFF00"/>
                </a:solidFill>
                <a:latin typeface="Times New Roman" panose="02020603050405020304" pitchFamily="18" charset="0"/>
              </a:rPr>
              <a:t>Toán</a:t>
            </a:r>
            <a:r>
              <a:rPr lang="en-US" sz="2200" dirty="0" smtClean="0">
                <a:solidFill>
                  <a:srgbClr val="FFFF00"/>
                </a:solidFill>
                <a:latin typeface="Times New Roman" panose="02020603050405020304" pitchFamily="18" charset="0"/>
              </a:rPr>
              <a:t> </a:t>
            </a:r>
            <a:r>
              <a:rPr lang="en-US" sz="2200" dirty="0" err="1" smtClean="0">
                <a:solidFill>
                  <a:srgbClr val="FFFF00"/>
                </a:solidFill>
                <a:latin typeface="Times New Roman" panose="02020603050405020304" pitchFamily="18" charset="0"/>
              </a:rPr>
              <a:t>tử</a:t>
            </a:r>
            <a:r>
              <a:rPr lang="en-US" sz="2200" dirty="0" smtClean="0">
                <a:solidFill>
                  <a:srgbClr val="FFFF00"/>
                </a:solidFill>
                <a:latin typeface="Times New Roman" panose="02020603050405020304" pitchFamily="18" charset="0"/>
              </a:rPr>
              <a:t> *= </a:t>
            </a:r>
          </a:p>
          <a:p>
            <a:pPr marL="457200" lvl="1" indent="0">
              <a:buNone/>
            </a:pPr>
            <a:r>
              <a:rPr lang="en-US" sz="2200" dirty="0" err="1" smtClean="0">
                <a:solidFill>
                  <a:srgbClr val="00B050"/>
                </a:solidFill>
                <a:latin typeface="Times New Roman" panose="02020603050405020304" pitchFamily="18" charset="0"/>
              </a:rPr>
              <a:t>thực</a:t>
            </a:r>
            <a:r>
              <a:rPr lang="en-US" sz="2200" dirty="0" smtClean="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hiện</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phép</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cộng</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dồn</a:t>
            </a:r>
            <a:r>
              <a:rPr lang="en-US" sz="2200" dirty="0">
                <a:solidFill>
                  <a:srgbClr val="00B050"/>
                </a:solidFill>
                <a:latin typeface="Times New Roman" panose="02020603050405020304" pitchFamily="18" charset="0"/>
              </a:rPr>
              <a:t>: </a:t>
            </a:r>
            <a:r>
              <a:rPr lang="en-US" sz="2200" dirty="0" smtClean="0">
                <a:solidFill>
                  <a:srgbClr val="00B050"/>
                </a:solidFill>
                <a:latin typeface="Times New Roman" panose="02020603050405020304" pitchFamily="18" charset="0"/>
              </a:rPr>
              <a:t>a*=</a:t>
            </a:r>
            <a:r>
              <a:rPr lang="en-US" sz="2200" dirty="0">
                <a:solidFill>
                  <a:srgbClr val="00B050"/>
                </a:solidFill>
                <a:latin typeface="Times New Roman" panose="02020603050405020304" pitchFamily="18" charset="0"/>
              </a:rPr>
              <a:t>b </a:t>
            </a:r>
            <a:r>
              <a:rPr lang="en-US" sz="2200" dirty="0" err="1">
                <a:solidFill>
                  <a:srgbClr val="00B050"/>
                </a:solidFill>
                <a:latin typeface="Times New Roman" panose="02020603050405020304" pitchFamily="18" charset="0"/>
              </a:rPr>
              <a:t>tương</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đương</a:t>
            </a:r>
            <a:r>
              <a:rPr lang="en-US" sz="2200" dirty="0">
                <a:solidFill>
                  <a:srgbClr val="00B050"/>
                </a:solidFill>
                <a:latin typeface="Times New Roman" panose="02020603050405020304" pitchFamily="18" charset="0"/>
              </a:rPr>
              <a:t> </a:t>
            </a:r>
            <a:r>
              <a:rPr lang="en-US" sz="2200" dirty="0" smtClean="0">
                <a:solidFill>
                  <a:srgbClr val="00B050"/>
                </a:solidFill>
                <a:latin typeface="Times New Roman" panose="02020603050405020304" pitchFamily="18" charset="0"/>
              </a:rPr>
              <a:t>a=a*b</a:t>
            </a:r>
            <a:endParaRPr lang="en-US" sz="2200" dirty="0" smtClean="0">
              <a:solidFill>
                <a:srgbClr val="FFFF00"/>
              </a:solidFill>
              <a:latin typeface="Times New Roman" panose="02020603050405020304" pitchFamily="18" charset="0"/>
            </a:endParaRPr>
          </a:p>
          <a:p>
            <a:pPr marL="914400" lvl="1" indent="-457200">
              <a:buFont typeface="+mj-lt"/>
              <a:buAutoNum type="alphaUcPeriod" startAt="4"/>
            </a:pPr>
            <a:r>
              <a:rPr lang="en-US" sz="2200" dirty="0" err="1" smtClean="0">
                <a:solidFill>
                  <a:srgbClr val="FFFF00"/>
                </a:solidFill>
                <a:latin typeface="Times New Roman" panose="02020603050405020304" pitchFamily="18" charset="0"/>
              </a:rPr>
              <a:t>Toán</a:t>
            </a:r>
            <a:r>
              <a:rPr lang="en-US" sz="2200" dirty="0" smtClean="0">
                <a:solidFill>
                  <a:srgbClr val="FFFF00"/>
                </a:solidFill>
                <a:latin typeface="Times New Roman" panose="02020603050405020304" pitchFamily="18" charset="0"/>
              </a:rPr>
              <a:t> </a:t>
            </a:r>
            <a:r>
              <a:rPr lang="en-US" sz="2200" dirty="0" err="1" smtClean="0">
                <a:solidFill>
                  <a:srgbClr val="FFFF00"/>
                </a:solidFill>
                <a:latin typeface="Times New Roman" panose="02020603050405020304" pitchFamily="18" charset="0"/>
              </a:rPr>
              <a:t>tử</a:t>
            </a:r>
            <a:r>
              <a:rPr lang="en-US" sz="2200" dirty="0" smtClean="0">
                <a:solidFill>
                  <a:srgbClr val="FFFF00"/>
                </a:solidFill>
                <a:latin typeface="Times New Roman" panose="02020603050405020304" pitchFamily="18" charset="0"/>
              </a:rPr>
              <a:t> /= </a:t>
            </a:r>
          </a:p>
          <a:p>
            <a:pPr marL="457200" lvl="1" indent="0">
              <a:buNone/>
            </a:pPr>
            <a:r>
              <a:rPr lang="en-US" sz="2200" dirty="0" err="1" smtClean="0">
                <a:solidFill>
                  <a:srgbClr val="00B050"/>
                </a:solidFill>
                <a:latin typeface="Times New Roman" panose="02020603050405020304" pitchFamily="18" charset="0"/>
              </a:rPr>
              <a:t>thực</a:t>
            </a:r>
            <a:r>
              <a:rPr lang="en-US" sz="2200" dirty="0" smtClean="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hiện</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phép</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cộng</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dồn</a:t>
            </a:r>
            <a:r>
              <a:rPr lang="en-US" sz="2200" dirty="0">
                <a:solidFill>
                  <a:srgbClr val="00B050"/>
                </a:solidFill>
                <a:latin typeface="Times New Roman" panose="02020603050405020304" pitchFamily="18" charset="0"/>
              </a:rPr>
              <a:t>: </a:t>
            </a:r>
            <a:r>
              <a:rPr lang="en-US" sz="2200" dirty="0" smtClean="0">
                <a:solidFill>
                  <a:srgbClr val="00B050"/>
                </a:solidFill>
                <a:latin typeface="Times New Roman" panose="02020603050405020304" pitchFamily="18" charset="0"/>
              </a:rPr>
              <a:t>a/=</a:t>
            </a:r>
            <a:r>
              <a:rPr lang="en-US" sz="2200" dirty="0">
                <a:solidFill>
                  <a:srgbClr val="00B050"/>
                </a:solidFill>
                <a:latin typeface="Times New Roman" panose="02020603050405020304" pitchFamily="18" charset="0"/>
              </a:rPr>
              <a:t>b </a:t>
            </a:r>
            <a:r>
              <a:rPr lang="en-US" sz="2200" dirty="0" err="1">
                <a:solidFill>
                  <a:srgbClr val="00B050"/>
                </a:solidFill>
                <a:latin typeface="Times New Roman" panose="02020603050405020304" pitchFamily="18" charset="0"/>
              </a:rPr>
              <a:t>tương</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đương</a:t>
            </a:r>
            <a:r>
              <a:rPr lang="en-US" sz="2200" dirty="0">
                <a:solidFill>
                  <a:srgbClr val="00B050"/>
                </a:solidFill>
                <a:latin typeface="Times New Roman" panose="02020603050405020304" pitchFamily="18" charset="0"/>
              </a:rPr>
              <a:t> </a:t>
            </a:r>
            <a:r>
              <a:rPr lang="en-US" sz="2200" dirty="0" smtClean="0">
                <a:solidFill>
                  <a:srgbClr val="00B050"/>
                </a:solidFill>
                <a:latin typeface="Times New Roman" panose="02020603050405020304" pitchFamily="18" charset="0"/>
              </a:rPr>
              <a:t>a=a/b</a:t>
            </a:r>
            <a:endParaRPr lang="en-US" sz="2200" dirty="0" smtClean="0">
              <a:solidFill>
                <a:srgbClr val="FFFF00"/>
              </a:solidFill>
              <a:latin typeface="Times New Roman" panose="02020603050405020304" pitchFamily="18" charset="0"/>
            </a:endParaRPr>
          </a:p>
          <a:p>
            <a:pPr marL="914400" lvl="1" indent="-457200">
              <a:buFont typeface="+mj-lt"/>
              <a:buAutoNum type="alphaUcPeriod" startAt="5"/>
            </a:pPr>
            <a:r>
              <a:rPr lang="en-US" sz="2200" dirty="0" err="1" smtClean="0">
                <a:solidFill>
                  <a:srgbClr val="FFFF00"/>
                </a:solidFill>
                <a:latin typeface="Times New Roman" panose="02020603050405020304" pitchFamily="18" charset="0"/>
              </a:rPr>
              <a:t>Toán</a:t>
            </a:r>
            <a:r>
              <a:rPr lang="en-US" sz="2200" dirty="0" smtClean="0">
                <a:solidFill>
                  <a:srgbClr val="FFFF00"/>
                </a:solidFill>
                <a:latin typeface="Times New Roman" panose="02020603050405020304" pitchFamily="18" charset="0"/>
              </a:rPr>
              <a:t> </a:t>
            </a:r>
            <a:r>
              <a:rPr lang="en-US" sz="2200" dirty="0" err="1" smtClean="0">
                <a:solidFill>
                  <a:srgbClr val="FFFF00"/>
                </a:solidFill>
                <a:latin typeface="Times New Roman" panose="02020603050405020304" pitchFamily="18" charset="0"/>
              </a:rPr>
              <a:t>tử</a:t>
            </a:r>
            <a:r>
              <a:rPr lang="en-US" sz="2200" dirty="0" smtClean="0">
                <a:solidFill>
                  <a:srgbClr val="FFFF00"/>
                </a:solidFill>
                <a:latin typeface="Times New Roman" panose="02020603050405020304" pitchFamily="18" charset="0"/>
              </a:rPr>
              <a:t> %= </a:t>
            </a:r>
          </a:p>
          <a:p>
            <a:pPr marL="457200" lvl="1" indent="0">
              <a:buNone/>
            </a:pPr>
            <a:r>
              <a:rPr lang="en-US" sz="2200" dirty="0" err="1" smtClean="0">
                <a:solidFill>
                  <a:srgbClr val="00B050"/>
                </a:solidFill>
                <a:latin typeface="Times New Roman" panose="02020603050405020304" pitchFamily="18" charset="0"/>
              </a:rPr>
              <a:t>thực</a:t>
            </a:r>
            <a:r>
              <a:rPr lang="en-US" sz="2200" dirty="0" smtClean="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hiện</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phép</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cộng</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dồn</a:t>
            </a:r>
            <a:r>
              <a:rPr lang="en-US" sz="2200" dirty="0">
                <a:solidFill>
                  <a:srgbClr val="00B050"/>
                </a:solidFill>
                <a:latin typeface="Times New Roman" panose="02020603050405020304" pitchFamily="18" charset="0"/>
              </a:rPr>
              <a:t>: </a:t>
            </a:r>
            <a:r>
              <a:rPr lang="en-US" sz="2200" dirty="0" smtClean="0">
                <a:solidFill>
                  <a:srgbClr val="00B050"/>
                </a:solidFill>
                <a:latin typeface="Times New Roman" panose="02020603050405020304" pitchFamily="18" charset="0"/>
              </a:rPr>
              <a:t>a%=</a:t>
            </a:r>
            <a:r>
              <a:rPr lang="en-US" sz="2200" dirty="0">
                <a:solidFill>
                  <a:srgbClr val="00B050"/>
                </a:solidFill>
                <a:latin typeface="Times New Roman" panose="02020603050405020304" pitchFamily="18" charset="0"/>
              </a:rPr>
              <a:t>b </a:t>
            </a:r>
            <a:r>
              <a:rPr lang="en-US" sz="2200" dirty="0" err="1">
                <a:solidFill>
                  <a:srgbClr val="00B050"/>
                </a:solidFill>
                <a:latin typeface="Times New Roman" panose="02020603050405020304" pitchFamily="18" charset="0"/>
              </a:rPr>
              <a:t>tương</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đương</a:t>
            </a:r>
            <a:r>
              <a:rPr lang="en-US" sz="2200" dirty="0">
                <a:solidFill>
                  <a:srgbClr val="00B050"/>
                </a:solidFill>
                <a:latin typeface="Times New Roman" panose="02020603050405020304" pitchFamily="18" charset="0"/>
              </a:rPr>
              <a:t> </a:t>
            </a:r>
            <a:r>
              <a:rPr lang="en-US" sz="2200" dirty="0" smtClean="0">
                <a:solidFill>
                  <a:srgbClr val="00B050"/>
                </a:solidFill>
                <a:latin typeface="Times New Roman" panose="02020603050405020304" pitchFamily="18" charset="0"/>
              </a:rPr>
              <a:t>a=</a:t>
            </a:r>
            <a:r>
              <a:rPr lang="en-US" sz="2200" dirty="0" err="1" smtClean="0">
                <a:solidFill>
                  <a:srgbClr val="00B050"/>
                </a:solidFill>
                <a:latin typeface="Times New Roman" panose="02020603050405020304" pitchFamily="18" charset="0"/>
              </a:rPr>
              <a:t>a%b</a:t>
            </a:r>
            <a:endParaRPr lang="en-US" sz="2200" dirty="0" smtClean="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2486346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15" y="107577"/>
            <a:ext cx="11553712" cy="710004"/>
          </a:xfrm>
        </p:spPr>
        <p:txBody>
          <a:bodyPr/>
          <a:lstStyle/>
          <a:p>
            <a:r>
              <a:rPr lang="en-US" dirty="0" err="1" smtClean="0">
                <a:latin typeface="Times New Roman" panose="02020603050405020304" pitchFamily="18" charset="0"/>
              </a:rPr>
              <a:t>Biến</a:t>
            </a:r>
            <a:r>
              <a:rPr lang="en-US" dirty="0" smtClean="0">
                <a:latin typeface="Times New Roman" panose="02020603050405020304" pitchFamily="18" charset="0"/>
              </a:rPr>
              <a:t>, </a:t>
            </a:r>
            <a:r>
              <a:rPr lang="en-US" dirty="0" err="1" smtClean="0">
                <a:latin typeface="Times New Roman" panose="02020603050405020304" pitchFamily="18" charset="0"/>
              </a:rPr>
              <a:t>hằng</a:t>
            </a:r>
            <a:r>
              <a:rPr lang="en-US" dirty="0" smtClean="0">
                <a:latin typeface="Times New Roman" panose="02020603050405020304" pitchFamily="18" charset="0"/>
              </a:rPr>
              <a:t>, </a:t>
            </a:r>
            <a:r>
              <a:rPr lang="en-US" dirty="0" err="1" smtClean="0">
                <a:latin typeface="Times New Roman" panose="02020603050405020304" pitchFamily="18" charset="0"/>
              </a:rPr>
              <a:t>toán</a:t>
            </a:r>
            <a:r>
              <a:rPr lang="en-US" dirty="0" smtClean="0">
                <a:latin typeface="Times New Roman" panose="02020603050405020304" pitchFamily="18" charset="0"/>
              </a:rPr>
              <a:t> </a:t>
            </a:r>
            <a:r>
              <a:rPr lang="en-US" dirty="0" err="1" smtClean="0">
                <a:latin typeface="Times New Roman" panose="02020603050405020304" pitchFamily="18" charset="0"/>
              </a:rPr>
              <a:t>tử</a:t>
            </a:r>
            <a:r>
              <a:rPr lang="en-US" dirty="0" smtClean="0">
                <a:latin typeface="Times New Roman" panose="02020603050405020304" pitchFamily="18" charset="0"/>
              </a:rPr>
              <a:t> </a:t>
            </a:r>
            <a:r>
              <a:rPr lang="en-US" dirty="0" err="1" smtClean="0">
                <a:latin typeface="Times New Roman" panose="02020603050405020304" pitchFamily="18" charset="0"/>
              </a:rPr>
              <a:t>và</a:t>
            </a:r>
            <a:r>
              <a:rPr lang="en-US" dirty="0" smtClean="0">
                <a:latin typeface="Times New Roman" panose="02020603050405020304" pitchFamily="18" charset="0"/>
              </a:rPr>
              <a:t> </a:t>
            </a:r>
            <a:r>
              <a:rPr lang="en-US" dirty="0" err="1" smtClean="0">
                <a:latin typeface="Times New Roman" panose="02020603050405020304" pitchFamily="18" charset="0"/>
              </a:rPr>
              <a:t>biểu</a:t>
            </a:r>
            <a:r>
              <a:rPr lang="en-US" dirty="0" smtClean="0">
                <a:latin typeface="Times New Roman" panose="02020603050405020304" pitchFamily="18" charset="0"/>
              </a:rPr>
              <a:t> </a:t>
            </a:r>
            <a:r>
              <a:rPr lang="en-US" dirty="0" err="1" smtClean="0">
                <a:latin typeface="Times New Roman" panose="02020603050405020304" pitchFamily="18" charset="0"/>
              </a:rPr>
              <a:t>thức</a:t>
            </a:r>
            <a:endParaRPr lang="en-US" dirty="0">
              <a:latin typeface="Times New Roman" panose="02020603050405020304" pitchFamily="18" charset="0"/>
            </a:endParaRPr>
          </a:p>
        </p:txBody>
      </p:sp>
      <p:sp>
        <p:nvSpPr>
          <p:cNvPr id="3" name="Content Placeholder 2"/>
          <p:cNvSpPr>
            <a:spLocks noGrp="1"/>
          </p:cNvSpPr>
          <p:nvPr>
            <p:ph sz="quarter" idx="13"/>
          </p:nvPr>
        </p:nvSpPr>
        <p:spPr>
          <a:xfrm>
            <a:off x="150607" y="1011219"/>
            <a:ext cx="5292762" cy="5604733"/>
          </a:xfrm>
        </p:spPr>
        <p:txBody>
          <a:bodyPr>
            <a:normAutofit/>
          </a:bodyPr>
          <a:lstStyle/>
          <a:p>
            <a:pPr marL="0" indent="0">
              <a:buNone/>
            </a:pPr>
            <a:r>
              <a:rPr lang="en-US" sz="2400" dirty="0" smtClean="0">
                <a:solidFill>
                  <a:srgbClr val="FFFF00"/>
                </a:solidFill>
                <a:latin typeface="Times New Roman" panose="02020603050405020304" pitchFamily="18" charset="0"/>
              </a:rPr>
              <a:t>TOÁN TỬ </a:t>
            </a:r>
            <a:r>
              <a:rPr lang="en-US" sz="2400" dirty="0" err="1" smtClean="0">
                <a:solidFill>
                  <a:srgbClr val="FFFF00"/>
                </a:solidFill>
                <a:latin typeface="Times New Roman" panose="02020603050405020304" pitchFamily="18" charset="0"/>
              </a:rPr>
              <a:t>gán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kết</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hợp</a:t>
            </a:r>
            <a:endParaRPr lang="en-US" sz="2400" dirty="0" smtClean="0">
              <a:solidFill>
                <a:srgbClr val="FFFF00"/>
              </a:solidFill>
              <a:latin typeface="Times New Roman" panose="02020603050405020304" pitchFamily="18"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733" y="1482167"/>
            <a:ext cx="10619170" cy="5327423"/>
          </a:xfrm>
          <a:prstGeom prst="rect">
            <a:avLst/>
          </a:prstGeom>
        </p:spPr>
      </p:pic>
    </p:spTree>
    <p:extLst>
      <p:ext uri="{BB962C8B-B14F-4D97-AF65-F5344CB8AC3E}">
        <p14:creationId xmlns:p14="http://schemas.microsoft.com/office/powerpoint/2010/main" val="4270170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15" y="107577"/>
            <a:ext cx="11553712" cy="710004"/>
          </a:xfrm>
        </p:spPr>
        <p:txBody>
          <a:bodyPr/>
          <a:lstStyle/>
          <a:p>
            <a:r>
              <a:rPr lang="en-US" dirty="0" err="1" smtClean="0">
                <a:latin typeface="Times New Roman" panose="02020603050405020304" pitchFamily="18" charset="0"/>
              </a:rPr>
              <a:t>Biến</a:t>
            </a:r>
            <a:r>
              <a:rPr lang="en-US" dirty="0" smtClean="0">
                <a:latin typeface="Times New Roman" panose="02020603050405020304" pitchFamily="18" charset="0"/>
              </a:rPr>
              <a:t>, </a:t>
            </a:r>
            <a:r>
              <a:rPr lang="en-US" dirty="0" err="1" smtClean="0">
                <a:latin typeface="Times New Roman" panose="02020603050405020304" pitchFamily="18" charset="0"/>
              </a:rPr>
              <a:t>hằng</a:t>
            </a:r>
            <a:r>
              <a:rPr lang="en-US" dirty="0" smtClean="0">
                <a:latin typeface="Times New Roman" panose="02020603050405020304" pitchFamily="18" charset="0"/>
              </a:rPr>
              <a:t>, </a:t>
            </a:r>
            <a:r>
              <a:rPr lang="en-US" dirty="0" err="1" smtClean="0">
                <a:latin typeface="Times New Roman" panose="02020603050405020304" pitchFamily="18" charset="0"/>
              </a:rPr>
              <a:t>toán</a:t>
            </a:r>
            <a:r>
              <a:rPr lang="en-US" dirty="0" smtClean="0">
                <a:latin typeface="Times New Roman" panose="02020603050405020304" pitchFamily="18" charset="0"/>
              </a:rPr>
              <a:t> </a:t>
            </a:r>
            <a:r>
              <a:rPr lang="en-US" dirty="0" err="1" smtClean="0">
                <a:latin typeface="Times New Roman" panose="02020603050405020304" pitchFamily="18" charset="0"/>
              </a:rPr>
              <a:t>tử</a:t>
            </a:r>
            <a:r>
              <a:rPr lang="en-US" dirty="0" smtClean="0">
                <a:latin typeface="Times New Roman" panose="02020603050405020304" pitchFamily="18" charset="0"/>
              </a:rPr>
              <a:t> </a:t>
            </a:r>
            <a:r>
              <a:rPr lang="en-US" dirty="0" err="1" smtClean="0">
                <a:latin typeface="Times New Roman" panose="02020603050405020304" pitchFamily="18" charset="0"/>
              </a:rPr>
              <a:t>và</a:t>
            </a:r>
            <a:r>
              <a:rPr lang="en-US" dirty="0" smtClean="0">
                <a:latin typeface="Times New Roman" panose="02020603050405020304" pitchFamily="18" charset="0"/>
              </a:rPr>
              <a:t> </a:t>
            </a:r>
            <a:r>
              <a:rPr lang="en-US" dirty="0" err="1" smtClean="0">
                <a:latin typeface="Times New Roman" panose="02020603050405020304" pitchFamily="18" charset="0"/>
              </a:rPr>
              <a:t>biểu</a:t>
            </a:r>
            <a:r>
              <a:rPr lang="en-US" dirty="0" smtClean="0">
                <a:latin typeface="Times New Roman" panose="02020603050405020304" pitchFamily="18" charset="0"/>
              </a:rPr>
              <a:t> </a:t>
            </a:r>
            <a:r>
              <a:rPr lang="en-US" dirty="0" err="1" smtClean="0">
                <a:latin typeface="Times New Roman" panose="02020603050405020304" pitchFamily="18" charset="0"/>
              </a:rPr>
              <a:t>thức</a:t>
            </a:r>
            <a:endParaRPr lang="en-US" dirty="0">
              <a:latin typeface="Times New Roman" panose="02020603050405020304" pitchFamily="18" charset="0"/>
            </a:endParaRPr>
          </a:p>
        </p:txBody>
      </p:sp>
      <p:sp>
        <p:nvSpPr>
          <p:cNvPr id="3" name="Content Placeholder 2"/>
          <p:cNvSpPr>
            <a:spLocks noGrp="1"/>
          </p:cNvSpPr>
          <p:nvPr>
            <p:ph sz="quarter" idx="13"/>
          </p:nvPr>
        </p:nvSpPr>
        <p:spPr>
          <a:xfrm>
            <a:off x="150607" y="1011219"/>
            <a:ext cx="11704320" cy="5604733"/>
          </a:xfrm>
        </p:spPr>
        <p:txBody>
          <a:bodyPr>
            <a:normAutofit fontScale="85000" lnSpcReduction="20000"/>
          </a:bodyPr>
          <a:lstStyle/>
          <a:p>
            <a:pPr marL="0" indent="0">
              <a:buNone/>
            </a:pPr>
            <a:r>
              <a:rPr lang="en-US" sz="2400" dirty="0" smtClean="0">
                <a:solidFill>
                  <a:srgbClr val="FFFF00"/>
                </a:solidFill>
                <a:latin typeface="Times New Roman" panose="02020603050405020304" pitchFamily="18" charset="0"/>
              </a:rPr>
              <a:t>TOÁN TỬ so </a:t>
            </a:r>
            <a:r>
              <a:rPr lang="en-US" sz="2400" dirty="0" err="1" smtClean="0">
                <a:solidFill>
                  <a:srgbClr val="FFFF00"/>
                </a:solidFill>
                <a:latin typeface="Times New Roman" panose="02020603050405020304" pitchFamily="18" charset="0"/>
              </a:rPr>
              <a:t>sánh</a:t>
            </a:r>
            <a:endParaRPr lang="en-US" sz="2400" dirty="0" smtClean="0">
              <a:solidFill>
                <a:srgbClr val="FFFF00"/>
              </a:solidFill>
              <a:latin typeface="Times New Roman" panose="02020603050405020304" pitchFamily="18" charset="0"/>
            </a:endParaRPr>
          </a:p>
          <a:p>
            <a:pPr marL="914400" lvl="1" indent="-457200">
              <a:buAutoNum type="alphaUcParenR"/>
            </a:pPr>
            <a:r>
              <a:rPr lang="en-US" sz="2200" dirty="0" smtClean="0">
                <a:solidFill>
                  <a:srgbClr val="FFFF00"/>
                </a:solidFill>
                <a:latin typeface="Times New Roman" panose="02020603050405020304" pitchFamily="18" charset="0"/>
              </a:rPr>
              <a:t>TOÁN TỬ &gt;</a:t>
            </a:r>
          </a:p>
          <a:p>
            <a:pPr marL="457200" lvl="1" indent="0">
              <a:buNone/>
            </a:pPr>
            <a:r>
              <a:rPr lang="en-US" sz="2200" dirty="0" smtClean="0">
                <a:solidFill>
                  <a:srgbClr val="00B050"/>
                </a:solidFill>
                <a:latin typeface="Times New Roman" panose="02020603050405020304" pitchFamily="18" charset="0"/>
              </a:rPr>
              <a:t>A&gt;b </a:t>
            </a:r>
            <a:r>
              <a:rPr lang="en-US" sz="2200" dirty="0" err="1" smtClean="0">
                <a:solidFill>
                  <a:srgbClr val="00B050"/>
                </a:solidFill>
                <a:latin typeface="Times New Roman" panose="02020603050405020304" pitchFamily="18" charset="0"/>
              </a:rPr>
              <a:t>trả</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về</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giá</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trị</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đúng</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nếu</a:t>
            </a:r>
            <a:r>
              <a:rPr lang="en-US" sz="2200" dirty="0" smtClean="0">
                <a:solidFill>
                  <a:srgbClr val="00B050"/>
                </a:solidFill>
                <a:latin typeface="Times New Roman" panose="02020603050405020304" pitchFamily="18" charset="0"/>
              </a:rPr>
              <a:t> a </a:t>
            </a:r>
            <a:r>
              <a:rPr lang="en-US" sz="2200" dirty="0" err="1" smtClean="0">
                <a:solidFill>
                  <a:srgbClr val="00B050"/>
                </a:solidFill>
                <a:latin typeface="Times New Roman" panose="02020603050405020304" pitchFamily="18" charset="0"/>
              </a:rPr>
              <a:t>lớn</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hơn</a:t>
            </a:r>
            <a:r>
              <a:rPr lang="en-US" sz="2200" dirty="0" smtClean="0">
                <a:solidFill>
                  <a:srgbClr val="00B050"/>
                </a:solidFill>
                <a:latin typeface="Times New Roman" panose="02020603050405020304" pitchFamily="18" charset="0"/>
              </a:rPr>
              <a:t> b, </a:t>
            </a:r>
            <a:r>
              <a:rPr lang="en-US" sz="2200" dirty="0" err="1" smtClean="0">
                <a:solidFill>
                  <a:srgbClr val="00B050"/>
                </a:solidFill>
                <a:latin typeface="Times New Roman" panose="02020603050405020304" pitchFamily="18" charset="0"/>
              </a:rPr>
              <a:t>và</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sai</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nếu</a:t>
            </a:r>
            <a:r>
              <a:rPr lang="en-US" sz="2200" dirty="0" smtClean="0">
                <a:solidFill>
                  <a:srgbClr val="00B050"/>
                </a:solidFill>
                <a:latin typeface="Times New Roman" panose="02020603050405020304" pitchFamily="18" charset="0"/>
              </a:rPr>
              <a:t> a </a:t>
            </a:r>
            <a:r>
              <a:rPr lang="en-US" sz="2200" dirty="0" err="1" smtClean="0">
                <a:solidFill>
                  <a:srgbClr val="00B050"/>
                </a:solidFill>
                <a:latin typeface="Times New Roman" panose="02020603050405020304" pitchFamily="18" charset="0"/>
              </a:rPr>
              <a:t>bé</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hơn</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hoặc</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bằng</a:t>
            </a:r>
            <a:r>
              <a:rPr lang="en-US" sz="2200" dirty="0" smtClean="0">
                <a:solidFill>
                  <a:srgbClr val="00B050"/>
                </a:solidFill>
                <a:latin typeface="Times New Roman" panose="02020603050405020304" pitchFamily="18" charset="0"/>
              </a:rPr>
              <a:t> b</a:t>
            </a:r>
          </a:p>
          <a:p>
            <a:pPr marL="914400" lvl="1" indent="-457200">
              <a:buFont typeface="+mj-lt"/>
              <a:buAutoNum type="alphaUcPeriod" startAt="2"/>
            </a:pPr>
            <a:r>
              <a:rPr lang="en-US" sz="2200" dirty="0" err="1" smtClean="0">
                <a:solidFill>
                  <a:srgbClr val="FFFF00"/>
                </a:solidFill>
                <a:latin typeface="Times New Roman" panose="02020603050405020304" pitchFamily="18" charset="0"/>
              </a:rPr>
              <a:t>Toán</a:t>
            </a:r>
            <a:r>
              <a:rPr lang="en-US" sz="2200" dirty="0" smtClean="0">
                <a:solidFill>
                  <a:srgbClr val="FFFF00"/>
                </a:solidFill>
                <a:latin typeface="Times New Roman" panose="02020603050405020304" pitchFamily="18" charset="0"/>
              </a:rPr>
              <a:t> </a:t>
            </a:r>
            <a:r>
              <a:rPr lang="en-US" sz="2200" dirty="0" err="1" smtClean="0">
                <a:solidFill>
                  <a:srgbClr val="FFFF00"/>
                </a:solidFill>
                <a:latin typeface="Times New Roman" panose="02020603050405020304" pitchFamily="18" charset="0"/>
              </a:rPr>
              <a:t>tử</a:t>
            </a:r>
            <a:r>
              <a:rPr lang="en-US" sz="2200" dirty="0" smtClean="0">
                <a:solidFill>
                  <a:srgbClr val="FFFF00"/>
                </a:solidFill>
                <a:latin typeface="Times New Roman" panose="02020603050405020304" pitchFamily="18" charset="0"/>
              </a:rPr>
              <a:t> &lt;</a:t>
            </a:r>
          </a:p>
          <a:p>
            <a:pPr marL="457200" lvl="1" indent="0">
              <a:buNone/>
            </a:pPr>
            <a:r>
              <a:rPr lang="en-US" sz="2200" dirty="0" smtClean="0">
                <a:solidFill>
                  <a:srgbClr val="00B050"/>
                </a:solidFill>
                <a:latin typeface="Times New Roman" panose="02020603050405020304" pitchFamily="18" charset="0"/>
              </a:rPr>
              <a:t>A&lt;b </a:t>
            </a:r>
            <a:r>
              <a:rPr lang="en-US" sz="2200" dirty="0" err="1">
                <a:solidFill>
                  <a:srgbClr val="00B050"/>
                </a:solidFill>
                <a:latin typeface="Times New Roman" panose="02020603050405020304" pitchFamily="18" charset="0"/>
              </a:rPr>
              <a:t>trả</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về</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giá</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trị</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đúng</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nếu</a:t>
            </a:r>
            <a:r>
              <a:rPr lang="en-US" sz="2200" dirty="0">
                <a:solidFill>
                  <a:srgbClr val="00B050"/>
                </a:solidFill>
                <a:latin typeface="Times New Roman" panose="02020603050405020304" pitchFamily="18" charset="0"/>
              </a:rPr>
              <a:t> a </a:t>
            </a:r>
            <a:r>
              <a:rPr lang="en-US" sz="2200" dirty="0" err="1" smtClean="0">
                <a:solidFill>
                  <a:srgbClr val="00B050"/>
                </a:solidFill>
                <a:latin typeface="Times New Roman" panose="02020603050405020304" pitchFamily="18" charset="0"/>
              </a:rPr>
              <a:t>bé</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hơn</a:t>
            </a:r>
            <a:r>
              <a:rPr lang="en-US" sz="2200" dirty="0" smtClean="0">
                <a:solidFill>
                  <a:srgbClr val="00B050"/>
                </a:solidFill>
                <a:latin typeface="Times New Roman" panose="02020603050405020304" pitchFamily="18" charset="0"/>
              </a:rPr>
              <a:t> </a:t>
            </a:r>
            <a:r>
              <a:rPr lang="en-US" sz="2200" dirty="0">
                <a:solidFill>
                  <a:srgbClr val="00B050"/>
                </a:solidFill>
                <a:latin typeface="Times New Roman" panose="02020603050405020304" pitchFamily="18" charset="0"/>
              </a:rPr>
              <a:t>b, </a:t>
            </a:r>
            <a:r>
              <a:rPr lang="en-US" sz="2200" dirty="0" err="1">
                <a:solidFill>
                  <a:srgbClr val="00B050"/>
                </a:solidFill>
                <a:latin typeface="Times New Roman" panose="02020603050405020304" pitchFamily="18" charset="0"/>
              </a:rPr>
              <a:t>và</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sai</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nếu</a:t>
            </a:r>
            <a:r>
              <a:rPr lang="en-US" sz="2200" dirty="0">
                <a:solidFill>
                  <a:srgbClr val="00B050"/>
                </a:solidFill>
                <a:latin typeface="Times New Roman" panose="02020603050405020304" pitchFamily="18" charset="0"/>
              </a:rPr>
              <a:t> a </a:t>
            </a:r>
            <a:r>
              <a:rPr lang="en-US" sz="2200" dirty="0" err="1" smtClean="0">
                <a:solidFill>
                  <a:srgbClr val="00B050"/>
                </a:solidFill>
                <a:latin typeface="Times New Roman" panose="02020603050405020304" pitchFamily="18" charset="0"/>
              </a:rPr>
              <a:t>lớn</a:t>
            </a:r>
            <a:r>
              <a:rPr lang="en-US" sz="2200" dirty="0" smtClean="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hơn</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hoặc</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bằng</a:t>
            </a:r>
            <a:r>
              <a:rPr lang="en-US" sz="2200" dirty="0">
                <a:solidFill>
                  <a:srgbClr val="00B050"/>
                </a:solidFill>
                <a:latin typeface="Times New Roman" panose="02020603050405020304" pitchFamily="18" charset="0"/>
              </a:rPr>
              <a:t> b</a:t>
            </a:r>
            <a:endParaRPr lang="en-US" sz="2200" dirty="0" smtClean="0">
              <a:solidFill>
                <a:srgbClr val="FFFF00"/>
              </a:solidFill>
              <a:latin typeface="Times New Roman" panose="02020603050405020304" pitchFamily="18" charset="0"/>
            </a:endParaRPr>
          </a:p>
          <a:p>
            <a:pPr marL="914400" lvl="1" indent="-457200">
              <a:buFont typeface="+mj-lt"/>
              <a:buAutoNum type="alphaUcPeriod" startAt="3"/>
            </a:pPr>
            <a:r>
              <a:rPr lang="en-US" sz="2200" dirty="0" err="1" smtClean="0">
                <a:solidFill>
                  <a:srgbClr val="FFFF00"/>
                </a:solidFill>
                <a:latin typeface="Times New Roman" panose="02020603050405020304" pitchFamily="18" charset="0"/>
              </a:rPr>
              <a:t>Toán</a:t>
            </a:r>
            <a:r>
              <a:rPr lang="en-US" sz="2200" dirty="0" smtClean="0">
                <a:solidFill>
                  <a:srgbClr val="FFFF00"/>
                </a:solidFill>
                <a:latin typeface="Times New Roman" panose="02020603050405020304" pitchFamily="18" charset="0"/>
              </a:rPr>
              <a:t> </a:t>
            </a:r>
            <a:r>
              <a:rPr lang="en-US" sz="2200" dirty="0" err="1" smtClean="0">
                <a:solidFill>
                  <a:srgbClr val="FFFF00"/>
                </a:solidFill>
                <a:latin typeface="Times New Roman" panose="02020603050405020304" pitchFamily="18" charset="0"/>
              </a:rPr>
              <a:t>tử</a:t>
            </a:r>
            <a:r>
              <a:rPr lang="en-US" sz="2200" dirty="0" smtClean="0">
                <a:solidFill>
                  <a:srgbClr val="FFFF00"/>
                </a:solidFill>
                <a:latin typeface="Times New Roman" panose="02020603050405020304" pitchFamily="18" charset="0"/>
              </a:rPr>
              <a:t> &gt;=</a:t>
            </a:r>
          </a:p>
          <a:p>
            <a:pPr marL="457200" lvl="1" indent="0">
              <a:buNone/>
            </a:pPr>
            <a:r>
              <a:rPr lang="en-US" sz="2200" dirty="0" smtClean="0">
                <a:solidFill>
                  <a:srgbClr val="00B050"/>
                </a:solidFill>
                <a:latin typeface="Times New Roman" panose="02020603050405020304" pitchFamily="18" charset="0"/>
              </a:rPr>
              <a:t>A&gt;=b </a:t>
            </a:r>
            <a:r>
              <a:rPr lang="en-US" sz="2200" dirty="0" err="1">
                <a:solidFill>
                  <a:srgbClr val="00B050"/>
                </a:solidFill>
                <a:latin typeface="Times New Roman" panose="02020603050405020304" pitchFamily="18" charset="0"/>
              </a:rPr>
              <a:t>trả</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về</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giá</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trị</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đúng</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nếu</a:t>
            </a:r>
            <a:r>
              <a:rPr lang="en-US" sz="2200" dirty="0">
                <a:solidFill>
                  <a:srgbClr val="00B050"/>
                </a:solidFill>
                <a:latin typeface="Times New Roman" panose="02020603050405020304" pitchFamily="18" charset="0"/>
              </a:rPr>
              <a:t> a </a:t>
            </a:r>
            <a:r>
              <a:rPr lang="en-US" sz="2200" dirty="0" err="1">
                <a:solidFill>
                  <a:srgbClr val="00B050"/>
                </a:solidFill>
                <a:latin typeface="Times New Roman" panose="02020603050405020304" pitchFamily="18" charset="0"/>
              </a:rPr>
              <a:t>lớn</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hơn</a:t>
            </a:r>
            <a:r>
              <a:rPr lang="en-US" sz="2200" dirty="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hoặc</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bằng</a:t>
            </a:r>
            <a:r>
              <a:rPr lang="en-US" sz="2200" dirty="0" smtClean="0">
                <a:solidFill>
                  <a:srgbClr val="00B050"/>
                </a:solidFill>
                <a:latin typeface="Times New Roman" panose="02020603050405020304" pitchFamily="18" charset="0"/>
              </a:rPr>
              <a:t> b</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và</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sai</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nếu</a:t>
            </a:r>
            <a:r>
              <a:rPr lang="en-US" sz="2200" dirty="0">
                <a:solidFill>
                  <a:srgbClr val="00B050"/>
                </a:solidFill>
                <a:latin typeface="Times New Roman" panose="02020603050405020304" pitchFamily="18" charset="0"/>
              </a:rPr>
              <a:t> a </a:t>
            </a:r>
            <a:r>
              <a:rPr lang="en-US" sz="2200" dirty="0" err="1">
                <a:solidFill>
                  <a:srgbClr val="00B050"/>
                </a:solidFill>
                <a:latin typeface="Times New Roman" panose="02020603050405020304" pitchFamily="18" charset="0"/>
              </a:rPr>
              <a:t>bé</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hơn</a:t>
            </a:r>
            <a:r>
              <a:rPr lang="en-US" sz="2200" dirty="0">
                <a:solidFill>
                  <a:srgbClr val="00B050"/>
                </a:solidFill>
                <a:latin typeface="Times New Roman" panose="02020603050405020304" pitchFamily="18" charset="0"/>
              </a:rPr>
              <a:t> </a:t>
            </a:r>
            <a:r>
              <a:rPr lang="en-US" sz="2200" dirty="0" smtClean="0">
                <a:solidFill>
                  <a:srgbClr val="00B050"/>
                </a:solidFill>
                <a:latin typeface="Times New Roman" panose="02020603050405020304" pitchFamily="18" charset="0"/>
              </a:rPr>
              <a:t>b</a:t>
            </a:r>
            <a:endParaRPr lang="en-US" sz="2200" dirty="0" smtClean="0">
              <a:solidFill>
                <a:srgbClr val="FFFF00"/>
              </a:solidFill>
              <a:latin typeface="Times New Roman" panose="02020603050405020304" pitchFamily="18" charset="0"/>
            </a:endParaRPr>
          </a:p>
          <a:p>
            <a:pPr marL="914400" lvl="1" indent="-457200">
              <a:buFont typeface="+mj-lt"/>
              <a:buAutoNum type="alphaUcPeriod" startAt="4"/>
            </a:pPr>
            <a:r>
              <a:rPr lang="en-US" sz="2200" dirty="0" err="1" smtClean="0">
                <a:solidFill>
                  <a:srgbClr val="FFFF00"/>
                </a:solidFill>
                <a:latin typeface="Times New Roman" panose="02020603050405020304" pitchFamily="18" charset="0"/>
              </a:rPr>
              <a:t>Toán</a:t>
            </a:r>
            <a:r>
              <a:rPr lang="en-US" sz="2200" dirty="0" smtClean="0">
                <a:solidFill>
                  <a:srgbClr val="FFFF00"/>
                </a:solidFill>
                <a:latin typeface="Times New Roman" panose="02020603050405020304" pitchFamily="18" charset="0"/>
              </a:rPr>
              <a:t> </a:t>
            </a:r>
            <a:r>
              <a:rPr lang="en-US" sz="2200" dirty="0" err="1" smtClean="0">
                <a:solidFill>
                  <a:srgbClr val="FFFF00"/>
                </a:solidFill>
                <a:latin typeface="Times New Roman" panose="02020603050405020304" pitchFamily="18" charset="0"/>
              </a:rPr>
              <a:t>tử</a:t>
            </a:r>
            <a:r>
              <a:rPr lang="en-US" sz="2200" dirty="0" smtClean="0">
                <a:solidFill>
                  <a:srgbClr val="FFFF00"/>
                </a:solidFill>
                <a:latin typeface="Times New Roman" panose="02020603050405020304" pitchFamily="18" charset="0"/>
              </a:rPr>
              <a:t> &lt;=</a:t>
            </a:r>
          </a:p>
          <a:p>
            <a:pPr marL="457200" lvl="1" indent="0">
              <a:buNone/>
            </a:pPr>
            <a:r>
              <a:rPr lang="en-US" sz="2200" dirty="0" smtClean="0">
                <a:solidFill>
                  <a:srgbClr val="00B050"/>
                </a:solidFill>
                <a:latin typeface="Times New Roman" panose="02020603050405020304" pitchFamily="18" charset="0"/>
              </a:rPr>
              <a:t>A&lt;=b </a:t>
            </a:r>
            <a:r>
              <a:rPr lang="en-US" sz="2200" dirty="0" err="1">
                <a:solidFill>
                  <a:srgbClr val="00B050"/>
                </a:solidFill>
                <a:latin typeface="Times New Roman" panose="02020603050405020304" pitchFamily="18" charset="0"/>
              </a:rPr>
              <a:t>trả</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về</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giá</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trị</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đúng</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nếu</a:t>
            </a:r>
            <a:r>
              <a:rPr lang="en-US" sz="2200" dirty="0">
                <a:solidFill>
                  <a:srgbClr val="00B050"/>
                </a:solidFill>
                <a:latin typeface="Times New Roman" panose="02020603050405020304" pitchFamily="18" charset="0"/>
              </a:rPr>
              <a:t> a </a:t>
            </a:r>
            <a:r>
              <a:rPr lang="en-US" sz="2200" dirty="0" err="1" smtClean="0">
                <a:solidFill>
                  <a:srgbClr val="00B050"/>
                </a:solidFill>
                <a:latin typeface="Times New Roman" panose="02020603050405020304" pitchFamily="18" charset="0"/>
              </a:rPr>
              <a:t>bé</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hơn</a:t>
            </a:r>
            <a:r>
              <a:rPr lang="en-US" sz="2200" dirty="0" smtClean="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hoặc</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bằng</a:t>
            </a:r>
            <a:r>
              <a:rPr lang="en-US" sz="2200" dirty="0">
                <a:solidFill>
                  <a:srgbClr val="00B050"/>
                </a:solidFill>
                <a:latin typeface="Times New Roman" panose="02020603050405020304" pitchFamily="18" charset="0"/>
              </a:rPr>
              <a:t> b, </a:t>
            </a:r>
            <a:r>
              <a:rPr lang="en-US" sz="2200" dirty="0" err="1">
                <a:solidFill>
                  <a:srgbClr val="00B050"/>
                </a:solidFill>
                <a:latin typeface="Times New Roman" panose="02020603050405020304" pitchFamily="18" charset="0"/>
              </a:rPr>
              <a:t>và</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sai</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nếu</a:t>
            </a:r>
            <a:r>
              <a:rPr lang="en-US" sz="2200" dirty="0">
                <a:solidFill>
                  <a:srgbClr val="00B050"/>
                </a:solidFill>
                <a:latin typeface="Times New Roman" panose="02020603050405020304" pitchFamily="18" charset="0"/>
              </a:rPr>
              <a:t> a </a:t>
            </a:r>
            <a:r>
              <a:rPr lang="en-US" sz="2200" dirty="0" err="1" smtClean="0">
                <a:solidFill>
                  <a:srgbClr val="00B050"/>
                </a:solidFill>
                <a:latin typeface="Times New Roman" panose="02020603050405020304" pitchFamily="18" charset="0"/>
              </a:rPr>
              <a:t>lớn</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hơn</a:t>
            </a:r>
            <a:r>
              <a:rPr lang="en-US" sz="2200" dirty="0" smtClean="0">
                <a:solidFill>
                  <a:srgbClr val="00B050"/>
                </a:solidFill>
                <a:latin typeface="Times New Roman" panose="02020603050405020304" pitchFamily="18" charset="0"/>
              </a:rPr>
              <a:t> </a:t>
            </a:r>
            <a:r>
              <a:rPr lang="en-US" sz="2200" dirty="0">
                <a:solidFill>
                  <a:srgbClr val="00B050"/>
                </a:solidFill>
                <a:latin typeface="Times New Roman" panose="02020603050405020304" pitchFamily="18" charset="0"/>
              </a:rPr>
              <a:t>b</a:t>
            </a:r>
            <a:endParaRPr lang="en-US" sz="2200" dirty="0">
              <a:solidFill>
                <a:srgbClr val="FFFF00"/>
              </a:solidFill>
              <a:latin typeface="Times New Roman" panose="02020603050405020304" pitchFamily="18" charset="0"/>
            </a:endParaRPr>
          </a:p>
          <a:p>
            <a:pPr marL="914400" lvl="1" indent="-457200">
              <a:buFont typeface="+mj-lt"/>
              <a:buAutoNum type="alphaUcPeriod" startAt="5"/>
            </a:pPr>
            <a:r>
              <a:rPr lang="en-US" sz="2200" dirty="0" err="1" smtClean="0">
                <a:solidFill>
                  <a:srgbClr val="FFFF00"/>
                </a:solidFill>
                <a:latin typeface="Times New Roman" panose="02020603050405020304" pitchFamily="18" charset="0"/>
              </a:rPr>
              <a:t>Toán</a:t>
            </a:r>
            <a:r>
              <a:rPr lang="en-US" sz="2200" dirty="0" smtClean="0">
                <a:solidFill>
                  <a:srgbClr val="FFFF00"/>
                </a:solidFill>
                <a:latin typeface="Times New Roman" panose="02020603050405020304" pitchFamily="18" charset="0"/>
              </a:rPr>
              <a:t> </a:t>
            </a:r>
            <a:r>
              <a:rPr lang="en-US" sz="2200" dirty="0" err="1" smtClean="0">
                <a:solidFill>
                  <a:srgbClr val="FFFF00"/>
                </a:solidFill>
                <a:latin typeface="Times New Roman" panose="02020603050405020304" pitchFamily="18" charset="0"/>
              </a:rPr>
              <a:t>tử</a:t>
            </a:r>
            <a:r>
              <a:rPr lang="en-US" sz="2200" dirty="0" smtClean="0">
                <a:solidFill>
                  <a:srgbClr val="FFFF00"/>
                </a:solidFill>
                <a:latin typeface="Times New Roman" panose="02020603050405020304" pitchFamily="18" charset="0"/>
              </a:rPr>
              <a:t> ==</a:t>
            </a:r>
          </a:p>
          <a:p>
            <a:pPr marL="457200" lvl="1" indent="0">
              <a:buNone/>
            </a:pPr>
            <a:r>
              <a:rPr lang="en-US" sz="2200" dirty="0" smtClean="0">
                <a:solidFill>
                  <a:srgbClr val="00B050"/>
                </a:solidFill>
                <a:latin typeface="Times New Roman" panose="02020603050405020304" pitchFamily="18" charset="0"/>
              </a:rPr>
              <a:t>A==b </a:t>
            </a:r>
            <a:r>
              <a:rPr lang="en-US" sz="2200" dirty="0" err="1">
                <a:solidFill>
                  <a:srgbClr val="00B050"/>
                </a:solidFill>
                <a:latin typeface="Times New Roman" panose="02020603050405020304" pitchFamily="18" charset="0"/>
              </a:rPr>
              <a:t>trả</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về</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giá</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trị</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đúng</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nếu</a:t>
            </a:r>
            <a:r>
              <a:rPr lang="en-US" sz="2200" dirty="0">
                <a:solidFill>
                  <a:srgbClr val="00B050"/>
                </a:solidFill>
                <a:latin typeface="Times New Roman" panose="02020603050405020304" pitchFamily="18" charset="0"/>
              </a:rPr>
              <a:t> a </a:t>
            </a:r>
            <a:r>
              <a:rPr lang="en-US" sz="2200" dirty="0" err="1" smtClean="0">
                <a:solidFill>
                  <a:srgbClr val="00B050"/>
                </a:solidFill>
                <a:latin typeface="Times New Roman" panose="02020603050405020304" pitchFamily="18" charset="0"/>
              </a:rPr>
              <a:t>bằng</a:t>
            </a:r>
            <a:r>
              <a:rPr lang="en-US" sz="2200" dirty="0" smtClean="0">
                <a:solidFill>
                  <a:srgbClr val="00B050"/>
                </a:solidFill>
                <a:latin typeface="Times New Roman" panose="02020603050405020304" pitchFamily="18" charset="0"/>
              </a:rPr>
              <a:t> </a:t>
            </a:r>
            <a:r>
              <a:rPr lang="en-US" sz="2200" dirty="0">
                <a:solidFill>
                  <a:srgbClr val="00B050"/>
                </a:solidFill>
                <a:latin typeface="Times New Roman" panose="02020603050405020304" pitchFamily="18" charset="0"/>
              </a:rPr>
              <a:t>b, </a:t>
            </a:r>
            <a:r>
              <a:rPr lang="en-US" sz="2200" dirty="0" err="1">
                <a:solidFill>
                  <a:srgbClr val="00B050"/>
                </a:solidFill>
                <a:latin typeface="Times New Roman" panose="02020603050405020304" pitchFamily="18" charset="0"/>
              </a:rPr>
              <a:t>và</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sai</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nếu</a:t>
            </a:r>
            <a:r>
              <a:rPr lang="en-US" sz="2200" dirty="0">
                <a:solidFill>
                  <a:srgbClr val="00B050"/>
                </a:solidFill>
                <a:latin typeface="Times New Roman" panose="02020603050405020304" pitchFamily="18" charset="0"/>
              </a:rPr>
              <a:t> a </a:t>
            </a:r>
            <a:r>
              <a:rPr lang="en-US" sz="2200" dirty="0" err="1" smtClean="0">
                <a:solidFill>
                  <a:srgbClr val="00B050"/>
                </a:solidFill>
                <a:latin typeface="Times New Roman" panose="02020603050405020304" pitchFamily="18" charset="0"/>
              </a:rPr>
              <a:t>khác</a:t>
            </a:r>
            <a:r>
              <a:rPr lang="en-US" sz="2200" dirty="0" smtClean="0">
                <a:solidFill>
                  <a:srgbClr val="00B050"/>
                </a:solidFill>
                <a:latin typeface="Times New Roman" panose="02020603050405020304" pitchFamily="18" charset="0"/>
              </a:rPr>
              <a:t> </a:t>
            </a:r>
            <a:r>
              <a:rPr lang="en-US" sz="2200" dirty="0">
                <a:solidFill>
                  <a:srgbClr val="00B050"/>
                </a:solidFill>
                <a:latin typeface="Times New Roman" panose="02020603050405020304" pitchFamily="18" charset="0"/>
              </a:rPr>
              <a:t>b</a:t>
            </a:r>
            <a:endParaRPr lang="en-US" sz="2200" dirty="0" smtClean="0">
              <a:solidFill>
                <a:srgbClr val="FFFF00"/>
              </a:solidFill>
              <a:latin typeface="Times New Roman" panose="02020603050405020304" pitchFamily="18" charset="0"/>
            </a:endParaRPr>
          </a:p>
          <a:p>
            <a:pPr marL="914400" lvl="1" indent="-457200">
              <a:buFont typeface="+mj-lt"/>
              <a:buAutoNum type="alphaUcPeriod" startAt="6"/>
            </a:pPr>
            <a:r>
              <a:rPr lang="en-US" sz="2200" dirty="0" err="1" smtClean="0">
                <a:solidFill>
                  <a:srgbClr val="FFFF00"/>
                </a:solidFill>
                <a:latin typeface="Times New Roman" panose="02020603050405020304" pitchFamily="18" charset="0"/>
              </a:rPr>
              <a:t>Toán</a:t>
            </a:r>
            <a:r>
              <a:rPr lang="en-US" sz="2200" dirty="0" smtClean="0">
                <a:solidFill>
                  <a:srgbClr val="FFFF00"/>
                </a:solidFill>
                <a:latin typeface="Times New Roman" panose="02020603050405020304" pitchFamily="18" charset="0"/>
              </a:rPr>
              <a:t> </a:t>
            </a:r>
            <a:r>
              <a:rPr lang="en-US" sz="2200" dirty="0" err="1">
                <a:solidFill>
                  <a:srgbClr val="FFFF00"/>
                </a:solidFill>
                <a:latin typeface="Times New Roman" panose="02020603050405020304" pitchFamily="18" charset="0"/>
              </a:rPr>
              <a:t>tử</a:t>
            </a:r>
            <a:r>
              <a:rPr lang="en-US" sz="2200" dirty="0">
                <a:solidFill>
                  <a:srgbClr val="FFFF00"/>
                </a:solidFill>
                <a:latin typeface="Times New Roman" panose="02020603050405020304" pitchFamily="18" charset="0"/>
              </a:rPr>
              <a:t> </a:t>
            </a:r>
            <a:r>
              <a:rPr lang="en-US" sz="2200" dirty="0" smtClean="0">
                <a:solidFill>
                  <a:srgbClr val="FFFF00"/>
                </a:solidFill>
                <a:latin typeface="Times New Roman" panose="02020603050405020304" pitchFamily="18" charset="0"/>
              </a:rPr>
              <a:t>==</a:t>
            </a:r>
            <a:r>
              <a:rPr lang="en-US" sz="2200" cap="none" dirty="0" smtClean="0">
                <a:solidFill>
                  <a:srgbClr val="FFFF00"/>
                </a:solidFill>
                <a:latin typeface="Times New Roman" panose="02020603050405020304" pitchFamily="18" charset="0"/>
              </a:rPr>
              <a:t>=</a:t>
            </a:r>
          </a:p>
          <a:p>
            <a:pPr marL="457200" lvl="1" indent="0">
              <a:buNone/>
            </a:pPr>
            <a:r>
              <a:rPr lang="en-US" sz="2200" dirty="0" smtClean="0">
                <a:solidFill>
                  <a:srgbClr val="00B050"/>
                </a:solidFill>
                <a:latin typeface="Times New Roman" panose="02020603050405020304" pitchFamily="18" charset="0"/>
              </a:rPr>
              <a:t>A===b </a:t>
            </a:r>
            <a:r>
              <a:rPr lang="en-US" sz="2200" dirty="0" err="1" smtClean="0">
                <a:solidFill>
                  <a:srgbClr val="00B050"/>
                </a:solidFill>
                <a:latin typeface="Times New Roman" panose="02020603050405020304" pitchFamily="18" charset="0"/>
              </a:rPr>
              <a:t>tương</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tự</a:t>
            </a:r>
            <a:r>
              <a:rPr lang="en-US" sz="2200" dirty="0" smtClean="0">
                <a:solidFill>
                  <a:srgbClr val="00B050"/>
                </a:solidFill>
                <a:latin typeface="Times New Roman" panose="02020603050405020304" pitchFamily="18" charset="0"/>
              </a:rPr>
              <a:t> ==, </a:t>
            </a:r>
            <a:r>
              <a:rPr lang="en-US" sz="2200" dirty="0" err="1" smtClean="0">
                <a:solidFill>
                  <a:srgbClr val="00B050"/>
                </a:solidFill>
                <a:latin typeface="Times New Roman" panose="02020603050405020304" pitchFamily="18" charset="0"/>
              </a:rPr>
              <a:t>nhưng</a:t>
            </a:r>
            <a:r>
              <a:rPr lang="en-US" sz="2200" dirty="0" smtClean="0">
                <a:solidFill>
                  <a:srgbClr val="00B050"/>
                </a:solidFill>
                <a:latin typeface="Times New Roman" panose="02020603050405020304" pitchFamily="18" charset="0"/>
              </a:rPr>
              <a:t> so </a:t>
            </a:r>
            <a:r>
              <a:rPr lang="en-US" sz="2200" dirty="0" err="1" smtClean="0">
                <a:solidFill>
                  <a:srgbClr val="00B050"/>
                </a:solidFill>
                <a:latin typeface="Times New Roman" panose="02020603050405020304" pitchFamily="18" charset="0"/>
              </a:rPr>
              <a:t>sánh</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cả</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kiểu</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dữ</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liệu</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là</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phép</a:t>
            </a:r>
            <a:r>
              <a:rPr lang="en-US" sz="2200" dirty="0" smtClean="0">
                <a:solidFill>
                  <a:srgbClr val="00B050"/>
                </a:solidFill>
                <a:latin typeface="Times New Roman" panose="02020603050405020304" pitchFamily="18" charset="0"/>
              </a:rPr>
              <a:t> so </a:t>
            </a:r>
            <a:r>
              <a:rPr lang="en-US" sz="2200" dirty="0" err="1" smtClean="0">
                <a:solidFill>
                  <a:srgbClr val="00B050"/>
                </a:solidFill>
                <a:latin typeface="Times New Roman" panose="02020603050405020304" pitchFamily="18" charset="0"/>
              </a:rPr>
              <a:t>sánh</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đồng</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nhất</a:t>
            </a:r>
            <a:endParaRPr lang="en-US" sz="2200" cap="none" dirty="0" smtClean="0">
              <a:solidFill>
                <a:srgbClr val="FFFF00"/>
              </a:solidFill>
              <a:latin typeface="Times New Roman" panose="02020603050405020304" pitchFamily="18" charset="0"/>
            </a:endParaRPr>
          </a:p>
          <a:p>
            <a:pPr marL="914400" lvl="1" indent="-457200">
              <a:buFont typeface="+mj-lt"/>
              <a:buAutoNum type="alphaUcPeriod" startAt="6"/>
            </a:pPr>
            <a:r>
              <a:rPr lang="en-US" sz="2200" dirty="0" err="1">
                <a:solidFill>
                  <a:srgbClr val="FFFF00"/>
                </a:solidFill>
                <a:latin typeface="Times New Roman" panose="02020603050405020304" pitchFamily="18" charset="0"/>
              </a:rPr>
              <a:t>Toán</a:t>
            </a:r>
            <a:r>
              <a:rPr lang="en-US" sz="2200" dirty="0">
                <a:solidFill>
                  <a:srgbClr val="FFFF00"/>
                </a:solidFill>
                <a:latin typeface="Times New Roman" panose="02020603050405020304" pitchFamily="18" charset="0"/>
              </a:rPr>
              <a:t> </a:t>
            </a:r>
            <a:r>
              <a:rPr lang="en-US" sz="2200" dirty="0" err="1">
                <a:solidFill>
                  <a:srgbClr val="FFFF00"/>
                </a:solidFill>
                <a:latin typeface="Times New Roman" panose="02020603050405020304" pitchFamily="18" charset="0"/>
              </a:rPr>
              <a:t>tử</a:t>
            </a:r>
            <a:r>
              <a:rPr lang="en-US" sz="2200" dirty="0">
                <a:solidFill>
                  <a:srgbClr val="FFFF00"/>
                </a:solidFill>
                <a:latin typeface="Times New Roman" panose="02020603050405020304" pitchFamily="18" charset="0"/>
              </a:rPr>
              <a:t> </a:t>
            </a:r>
            <a:r>
              <a:rPr lang="en-US" sz="2200" dirty="0" smtClean="0">
                <a:solidFill>
                  <a:srgbClr val="FFFF00"/>
                </a:solidFill>
                <a:latin typeface="Times New Roman" panose="02020603050405020304" pitchFamily="18" charset="0"/>
              </a:rPr>
              <a:t>!=</a:t>
            </a:r>
          </a:p>
          <a:p>
            <a:pPr marL="457200" lvl="1" indent="0">
              <a:buNone/>
            </a:pPr>
            <a:r>
              <a:rPr lang="en-US" sz="2200" dirty="0" smtClean="0">
                <a:solidFill>
                  <a:srgbClr val="00B050"/>
                </a:solidFill>
                <a:latin typeface="Times New Roman" panose="02020603050405020304" pitchFamily="18" charset="0"/>
              </a:rPr>
              <a:t>A!=b </a:t>
            </a:r>
            <a:r>
              <a:rPr lang="en-US" sz="2200" dirty="0" err="1">
                <a:solidFill>
                  <a:srgbClr val="00B050"/>
                </a:solidFill>
                <a:latin typeface="Times New Roman" panose="02020603050405020304" pitchFamily="18" charset="0"/>
              </a:rPr>
              <a:t>trả</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về</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giá</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trị</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đúng</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nếu</a:t>
            </a:r>
            <a:r>
              <a:rPr lang="en-US" sz="2200" dirty="0">
                <a:solidFill>
                  <a:srgbClr val="00B050"/>
                </a:solidFill>
                <a:latin typeface="Times New Roman" panose="02020603050405020304" pitchFamily="18" charset="0"/>
              </a:rPr>
              <a:t> a </a:t>
            </a:r>
            <a:r>
              <a:rPr lang="en-US" sz="2200" dirty="0" err="1" smtClean="0">
                <a:solidFill>
                  <a:srgbClr val="00B050"/>
                </a:solidFill>
                <a:latin typeface="Times New Roman" panose="02020603050405020304" pitchFamily="18" charset="0"/>
              </a:rPr>
              <a:t>khác</a:t>
            </a:r>
            <a:r>
              <a:rPr lang="en-US" sz="2200" dirty="0" smtClean="0">
                <a:solidFill>
                  <a:srgbClr val="00B050"/>
                </a:solidFill>
                <a:latin typeface="Times New Roman" panose="02020603050405020304" pitchFamily="18" charset="0"/>
              </a:rPr>
              <a:t> </a:t>
            </a:r>
            <a:r>
              <a:rPr lang="en-US" sz="2200" dirty="0">
                <a:solidFill>
                  <a:srgbClr val="00B050"/>
                </a:solidFill>
                <a:latin typeface="Times New Roman" panose="02020603050405020304" pitchFamily="18" charset="0"/>
              </a:rPr>
              <a:t>b, </a:t>
            </a:r>
            <a:r>
              <a:rPr lang="en-US" sz="2200" dirty="0" err="1">
                <a:solidFill>
                  <a:srgbClr val="00B050"/>
                </a:solidFill>
                <a:latin typeface="Times New Roman" panose="02020603050405020304" pitchFamily="18" charset="0"/>
              </a:rPr>
              <a:t>và</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sai</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nếu</a:t>
            </a:r>
            <a:r>
              <a:rPr lang="en-US" sz="2200" dirty="0">
                <a:solidFill>
                  <a:srgbClr val="00B050"/>
                </a:solidFill>
                <a:latin typeface="Times New Roman" panose="02020603050405020304" pitchFamily="18" charset="0"/>
              </a:rPr>
              <a:t> a </a:t>
            </a:r>
            <a:r>
              <a:rPr lang="en-US" sz="2200" dirty="0" err="1" smtClean="0">
                <a:solidFill>
                  <a:srgbClr val="00B050"/>
                </a:solidFill>
                <a:latin typeface="Times New Roman" panose="02020603050405020304" pitchFamily="18" charset="0"/>
              </a:rPr>
              <a:t>bằng</a:t>
            </a:r>
            <a:r>
              <a:rPr lang="en-US" sz="2200" dirty="0" smtClean="0">
                <a:solidFill>
                  <a:srgbClr val="00B050"/>
                </a:solidFill>
                <a:latin typeface="Times New Roman" panose="02020603050405020304" pitchFamily="18" charset="0"/>
              </a:rPr>
              <a:t> </a:t>
            </a:r>
            <a:r>
              <a:rPr lang="en-US" sz="2200" dirty="0">
                <a:solidFill>
                  <a:srgbClr val="00B050"/>
                </a:solidFill>
                <a:latin typeface="Times New Roman" panose="02020603050405020304" pitchFamily="18" charset="0"/>
              </a:rPr>
              <a:t>b</a:t>
            </a:r>
            <a:endParaRPr lang="en-US" sz="2200" dirty="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1784831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15" y="107577"/>
            <a:ext cx="11553712" cy="710004"/>
          </a:xfrm>
        </p:spPr>
        <p:txBody>
          <a:bodyPr/>
          <a:lstStyle/>
          <a:p>
            <a:r>
              <a:rPr lang="en-US" dirty="0" err="1" smtClean="0">
                <a:latin typeface="Times New Roman" panose="02020603050405020304" pitchFamily="18" charset="0"/>
              </a:rPr>
              <a:t>Biến</a:t>
            </a:r>
            <a:r>
              <a:rPr lang="en-US" dirty="0" smtClean="0">
                <a:latin typeface="Times New Roman" panose="02020603050405020304" pitchFamily="18" charset="0"/>
              </a:rPr>
              <a:t>, </a:t>
            </a:r>
            <a:r>
              <a:rPr lang="en-US" dirty="0" err="1" smtClean="0">
                <a:latin typeface="Times New Roman" panose="02020603050405020304" pitchFamily="18" charset="0"/>
              </a:rPr>
              <a:t>hằng</a:t>
            </a:r>
            <a:r>
              <a:rPr lang="en-US" dirty="0" smtClean="0">
                <a:latin typeface="Times New Roman" panose="02020603050405020304" pitchFamily="18" charset="0"/>
              </a:rPr>
              <a:t>, </a:t>
            </a:r>
            <a:r>
              <a:rPr lang="en-US" dirty="0" err="1" smtClean="0">
                <a:latin typeface="Times New Roman" panose="02020603050405020304" pitchFamily="18" charset="0"/>
              </a:rPr>
              <a:t>toán</a:t>
            </a:r>
            <a:r>
              <a:rPr lang="en-US" dirty="0" smtClean="0">
                <a:latin typeface="Times New Roman" panose="02020603050405020304" pitchFamily="18" charset="0"/>
              </a:rPr>
              <a:t> </a:t>
            </a:r>
            <a:r>
              <a:rPr lang="en-US" dirty="0" err="1" smtClean="0">
                <a:latin typeface="Times New Roman" panose="02020603050405020304" pitchFamily="18" charset="0"/>
              </a:rPr>
              <a:t>tử</a:t>
            </a:r>
            <a:r>
              <a:rPr lang="en-US" dirty="0" smtClean="0">
                <a:latin typeface="Times New Roman" panose="02020603050405020304" pitchFamily="18" charset="0"/>
              </a:rPr>
              <a:t> </a:t>
            </a:r>
            <a:r>
              <a:rPr lang="en-US" dirty="0" err="1" smtClean="0">
                <a:latin typeface="Times New Roman" panose="02020603050405020304" pitchFamily="18" charset="0"/>
              </a:rPr>
              <a:t>và</a:t>
            </a:r>
            <a:r>
              <a:rPr lang="en-US" dirty="0" smtClean="0">
                <a:latin typeface="Times New Roman" panose="02020603050405020304" pitchFamily="18" charset="0"/>
              </a:rPr>
              <a:t> </a:t>
            </a:r>
            <a:r>
              <a:rPr lang="en-US" dirty="0" err="1" smtClean="0">
                <a:latin typeface="Times New Roman" panose="02020603050405020304" pitchFamily="18" charset="0"/>
              </a:rPr>
              <a:t>biểu</a:t>
            </a:r>
            <a:r>
              <a:rPr lang="en-US" dirty="0" smtClean="0">
                <a:latin typeface="Times New Roman" panose="02020603050405020304" pitchFamily="18" charset="0"/>
              </a:rPr>
              <a:t> </a:t>
            </a:r>
            <a:r>
              <a:rPr lang="en-US" dirty="0" err="1" smtClean="0">
                <a:latin typeface="Times New Roman" panose="02020603050405020304" pitchFamily="18" charset="0"/>
              </a:rPr>
              <a:t>thức</a:t>
            </a:r>
            <a:endParaRPr lang="en-US" dirty="0">
              <a:latin typeface="Times New Roman" panose="02020603050405020304" pitchFamily="18" charset="0"/>
            </a:endParaRPr>
          </a:p>
        </p:txBody>
      </p:sp>
      <p:sp>
        <p:nvSpPr>
          <p:cNvPr id="3" name="Content Placeholder 2"/>
          <p:cNvSpPr>
            <a:spLocks noGrp="1"/>
          </p:cNvSpPr>
          <p:nvPr>
            <p:ph sz="quarter" idx="13"/>
          </p:nvPr>
        </p:nvSpPr>
        <p:spPr>
          <a:xfrm>
            <a:off x="150607" y="1011219"/>
            <a:ext cx="11704320" cy="5604733"/>
          </a:xfrm>
        </p:spPr>
        <p:txBody>
          <a:bodyPr>
            <a:normAutofit/>
          </a:bodyPr>
          <a:lstStyle/>
          <a:p>
            <a:pPr marL="0" indent="0">
              <a:buNone/>
            </a:pPr>
            <a:r>
              <a:rPr lang="en-US" sz="2400" dirty="0" smtClean="0">
                <a:solidFill>
                  <a:srgbClr val="FFFF00"/>
                </a:solidFill>
                <a:latin typeface="Times New Roman" panose="02020603050405020304" pitchFamily="18" charset="0"/>
              </a:rPr>
              <a:t>TOÁN TỬ so </a:t>
            </a:r>
            <a:r>
              <a:rPr lang="en-US" sz="2400" dirty="0" err="1" smtClean="0">
                <a:solidFill>
                  <a:srgbClr val="FFFF00"/>
                </a:solidFill>
                <a:latin typeface="Times New Roman" panose="02020603050405020304" pitchFamily="18" charset="0"/>
              </a:rPr>
              <a:t>sánh</a:t>
            </a:r>
            <a:endParaRPr lang="en-US" sz="2400" dirty="0" smtClean="0">
              <a:solidFill>
                <a:srgbClr val="FFFF00"/>
              </a:solidFill>
              <a:latin typeface="Times New Roman" panose="02020603050405020304" pitchFamily="18"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284" y="1514693"/>
            <a:ext cx="10371201" cy="5284139"/>
          </a:xfrm>
          <a:prstGeom prst="rect">
            <a:avLst/>
          </a:prstGeom>
        </p:spPr>
      </p:pic>
    </p:spTree>
    <p:extLst>
      <p:ext uri="{BB962C8B-B14F-4D97-AF65-F5344CB8AC3E}">
        <p14:creationId xmlns:p14="http://schemas.microsoft.com/office/powerpoint/2010/main" val="2870819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t>JavaScript là gì?</a:t>
            </a:r>
            <a:endParaRPr lang="vi-VN" dirty="0"/>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2</a:t>
            </a:fld>
            <a:endParaRPr lang="en-US" altLang="en-US"/>
          </a:p>
        </p:txBody>
      </p:sp>
      <p:sp>
        <p:nvSpPr>
          <p:cNvPr id="3" name="Content Placeholder 2"/>
          <p:cNvSpPr>
            <a:spLocks noGrp="1"/>
          </p:cNvSpPr>
          <p:nvPr>
            <p:ph idx="1"/>
          </p:nvPr>
        </p:nvSpPr>
        <p:spPr>
          <a:xfrm>
            <a:off x="508000" y="1205552"/>
            <a:ext cx="11277600" cy="5257800"/>
          </a:xfrm>
        </p:spPr>
        <p:txBody>
          <a:bodyPr/>
          <a:lstStyle/>
          <a:p>
            <a:pPr algn="just"/>
            <a:r>
              <a:rPr lang="en-US" sz="2800" b="1" dirty="0" smtClean="0"/>
              <a:t>JavaScript</a:t>
            </a:r>
            <a:r>
              <a:rPr lang="en-US" sz="2800" dirty="0" smtClean="0"/>
              <a:t> </a:t>
            </a:r>
            <a:r>
              <a:rPr lang="en-US" sz="2800" dirty="0" err="1"/>
              <a:t>là</a:t>
            </a:r>
            <a:r>
              <a:rPr lang="en-US" sz="2800" dirty="0"/>
              <a:t> </a:t>
            </a:r>
            <a:r>
              <a:rPr lang="en-US" sz="2800" dirty="0" err="1"/>
              <a:t>một</a:t>
            </a:r>
            <a:r>
              <a:rPr lang="en-US" sz="2800" dirty="0"/>
              <a:t> </a:t>
            </a:r>
            <a:r>
              <a:rPr lang="en-US" sz="2800" dirty="0" err="1"/>
              <a:t>ngôn</a:t>
            </a:r>
            <a:r>
              <a:rPr lang="en-US" sz="2800" dirty="0"/>
              <a:t> </a:t>
            </a:r>
            <a:r>
              <a:rPr lang="en-US" sz="2800" dirty="0" err="1"/>
              <a:t>ngữ</a:t>
            </a:r>
            <a:r>
              <a:rPr lang="en-US" sz="2800" dirty="0"/>
              <a:t> </a:t>
            </a:r>
            <a:r>
              <a:rPr lang="en-US" sz="2800" dirty="0" err="1"/>
              <a:t>lập</a:t>
            </a:r>
            <a:r>
              <a:rPr lang="en-US" sz="2800" dirty="0"/>
              <a:t> </a:t>
            </a:r>
            <a:r>
              <a:rPr lang="en-US" sz="2800" dirty="0" err="1"/>
              <a:t>trình</a:t>
            </a:r>
            <a:r>
              <a:rPr lang="en-US" sz="2800" dirty="0"/>
              <a:t> </a:t>
            </a:r>
          </a:p>
          <a:p>
            <a:pPr algn="just"/>
            <a:r>
              <a:rPr lang="vi-VN" sz="2800" dirty="0"/>
              <a:t>JavaScript là một ngôn ngữ lập trình đa nền tảng (cross-platform), ngôn ngữ lập trình kịch bản, hướng đối tượng. </a:t>
            </a:r>
            <a:endParaRPr lang="en-US" sz="2800" dirty="0" smtClean="0"/>
          </a:p>
          <a:p>
            <a:pPr algn="just"/>
            <a:r>
              <a:rPr lang="en-US" sz="2800" dirty="0" smtClean="0"/>
              <a:t>J</a:t>
            </a:r>
            <a:r>
              <a:rPr lang="vi-VN" sz="2800" dirty="0"/>
              <a:t>avaScript là một ngôn ngữ nhỏ và nhẹ (small and lightweight). </a:t>
            </a:r>
            <a:endParaRPr lang="en-US" sz="2800" dirty="0"/>
          </a:p>
          <a:p>
            <a:pPr algn="just"/>
            <a:r>
              <a:rPr lang="vi-VN" sz="2800" dirty="0"/>
              <a:t>Ngôn ngữ này </a:t>
            </a:r>
            <a:r>
              <a:rPr lang="vi-VN" sz="2800" b="1" dirty="0"/>
              <a:t>được dùng rộng rãi cho các trang web</a:t>
            </a:r>
            <a:r>
              <a:rPr lang="vi-VN" sz="2800" dirty="0"/>
              <a:t> (phía người dùng) cũng như phía máy chủ (với Nodejs). </a:t>
            </a:r>
            <a:endParaRPr lang="en-US" sz="2800" dirty="0"/>
          </a:p>
          <a:p>
            <a:pPr algn="just"/>
            <a:r>
              <a:rPr lang="vi-VN" sz="2800" dirty="0"/>
              <a:t>Nhắc đến lập trình Web thì không thể không nói đến JavaScript, một trong ba thành phần mà bạn nhất định phải học và nắm vững nếu muốn trở thành một FrontEnd Developer bên cạnh HTML và CSS.</a:t>
            </a:r>
          </a:p>
        </p:txBody>
      </p:sp>
    </p:spTree>
    <p:extLst>
      <p:ext uri="{BB962C8B-B14F-4D97-AF65-F5344CB8AC3E}">
        <p14:creationId xmlns:p14="http://schemas.microsoft.com/office/powerpoint/2010/main" val="3143617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15" y="107577"/>
            <a:ext cx="11553712" cy="710004"/>
          </a:xfrm>
        </p:spPr>
        <p:txBody>
          <a:bodyPr/>
          <a:lstStyle/>
          <a:p>
            <a:r>
              <a:rPr lang="en-US" dirty="0" err="1" smtClean="0">
                <a:latin typeface="Times New Roman" panose="02020603050405020304" pitchFamily="18" charset="0"/>
              </a:rPr>
              <a:t>Biến</a:t>
            </a:r>
            <a:r>
              <a:rPr lang="en-US" dirty="0" smtClean="0">
                <a:latin typeface="Times New Roman" panose="02020603050405020304" pitchFamily="18" charset="0"/>
              </a:rPr>
              <a:t>, </a:t>
            </a:r>
            <a:r>
              <a:rPr lang="en-US" dirty="0" err="1" smtClean="0">
                <a:latin typeface="Times New Roman" panose="02020603050405020304" pitchFamily="18" charset="0"/>
              </a:rPr>
              <a:t>hằng</a:t>
            </a:r>
            <a:r>
              <a:rPr lang="en-US" dirty="0" smtClean="0">
                <a:latin typeface="Times New Roman" panose="02020603050405020304" pitchFamily="18" charset="0"/>
              </a:rPr>
              <a:t>, </a:t>
            </a:r>
            <a:r>
              <a:rPr lang="en-US" dirty="0" err="1" smtClean="0">
                <a:latin typeface="Times New Roman" panose="02020603050405020304" pitchFamily="18" charset="0"/>
              </a:rPr>
              <a:t>toán</a:t>
            </a:r>
            <a:r>
              <a:rPr lang="en-US" dirty="0" smtClean="0">
                <a:latin typeface="Times New Roman" panose="02020603050405020304" pitchFamily="18" charset="0"/>
              </a:rPr>
              <a:t> </a:t>
            </a:r>
            <a:r>
              <a:rPr lang="en-US" dirty="0" err="1" smtClean="0">
                <a:latin typeface="Times New Roman" panose="02020603050405020304" pitchFamily="18" charset="0"/>
              </a:rPr>
              <a:t>tử</a:t>
            </a:r>
            <a:r>
              <a:rPr lang="en-US" dirty="0" smtClean="0">
                <a:latin typeface="Times New Roman" panose="02020603050405020304" pitchFamily="18" charset="0"/>
              </a:rPr>
              <a:t> </a:t>
            </a:r>
            <a:r>
              <a:rPr lang="en-US" dirty="0" err="1" smtClean="0">
                <a:latin typeface="Times New Roman" panose="02020603050405020304" pitchFamily="18" charset="0"/>
              </a:rPr>
              <a:t>và</a:t>
            </a:r>
            <a:r>
              <a:rPr lang="en-US" dirty="0" smtClean="0">
                <a:latin typeface="Times New Roman" panose="02020603050405020304" pitchFamily="18" charset="0"/>
              </a:rPr>
              <a:t> </a:t>
            </a:r>
            <a:r>
              <a:rPr lang="en-US" dirty="0" err="1" smtClean="0">
                <a:latin typeface="Times New Roman" panose="02020603050405020304" pitchFamily="18" charset="0"/>
              </a:rPr>
              <a:t>biểu</a:t>
            </a:r>
            <a:r>
              <a:rPr lang="en-US" dirty="0" smtClean="0">
                <a:latin typeface="Times New Roman" panose="02020603050405020304" pitchFamily="18" charset="0"/>
              </a:rPr>
              <a:t> </a:t>
            </a:r>
            <a:r>
              <a:rPr lang="en-US" dirty="0" err="1" smtClean="0">
                <a:latin typeface="Times New Roman" panose="02020603050405020304" pitchFamily="18" charset="0"/>
              </a:rPr>
              <a:t>thức</a:t>
            </a:r>
            <a:endParaRPr lang="en-US" dirty="0">
              <a:latin typeface="Times New Roman" panose="02020603050405020304" pitchFamily="18" charset="0"/>
            </a:endParaRPr>
          </a:p>
        </p:txBody>
      </p:sp>
      <p:sp>
        <p:nvSpPr>
          <p:cNvPr id="3" name="Content Placeholder 2"/>
          <p:cNvSpPr>
            <a:spLocks noGrp="1"/>
          </p:cNvSpPr>
          <p:nvPr>
            <p:ph sz="quarter" idx="13"/>
          </p:nvPr>
        </p:nvSpPr>
        <p:spPr>
          <a:xfrm>
            <a:off x="150607" y="1011219"/>
            <a:ext cx="11704320" cy="5846781"/>
          </a:xfrm>
        </p:spPr>
        <p:txBody>
          <a:bodyPr>
            <a:normAutofit/>
          </a:bodyPr>
          <a:lstStyle/>
          <a:p>
            <a:pPr marL="0" indent="0">
              <a:buNone/>
            </a:pPr>
            <a:r>
              <a:rPr lang="en-US" sz="2400" dirty="0" err="1" smtClean="0">
                <a:solidFill>
                  <a:srgbClr val="FFFF00"/>
                </a:solidFill>
                <a:latin typeface="Times New Roman" panose="02020603050405020304" pitchFamily="18" charset="0"/>
              </a:rPr>
              <a:t>Các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toán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tử</a:t>
            </a:r>
            <a:r>
              <a:rPr lang="en-US" sz="2400" dirty="0" smtClean="0">
                <a:solidFill>
                  <a:srgbClr val="FFFF00"/>
                </a:solidFill>
                <a:latin typeface="Times New Roman" panose="02020603050405020304" pitchFamily="18" charset="0"/>
              </a:rPr>
              <a:t> logic</a:t>
            </a:r>
          </a:p>
          <a:p>
            <a:pPr marL="914400" lvl="1" indent="-457200">
              <a:buAutoNum type="alphaUcParenR"/>
            </a:pPr>
            <a:r>
              <a:rPr lang="en-US" sz="2200" dirty="0" smtClean="0">
                <a:solidFill>
                  <a:srgbClr val="FFFF00"/>
                </a:solidFill>
                <a:latin typeface="Times New Roman" panose="02020603050405020304" pitchFamily="18" charset="0"/>
              </a:rPr>
              <a:t>TOÁN TỬ </a:t>
            </a:r>
            <a:r>
              <a:rPr lang="en-US" sz="2200" dirty="0" smtClean="0">
                <a:solidFill>
                  <a:srgbClr val="FFFF00"/>
                </a:solidFill>
                <a:latin typeface="Berlin Sans FB Demi" panose="020E0802020502020306" pitchFamily="34" charset="0"/>
              </a:rPr>
              <a:t>&amp;&amp;</a:t>
            </a:r>
          </a:p>
          <a:p>
            <a:pPr marL="457200" lvl="1" indent="0">
              <a:buNone/>
            </a:pPr>
            <a:r>
              <a:rPr lang="en-US" sz="2200" dirty="0" err="1" smtClean="0">
                <a:solidFill>
                  <a:srgbClr val="00B050"/>
                </a:solidFill>
                <a:latin typeface="Times New Roman" panose="02020603050405020304" pitchFamily="18" charset="0"/>
              </a:rPr>
              <a:t>Trả</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về</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giá</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trị</a:t>
            </a:r>
            <a:r>
              <a:rPr lang="en-US" sz="2200" dirty="0" smtClean="0">
                <a:solidFill>
                  <a:srgbClr val="00B050"/>
                </a:solidFill>
                <a:latin typeface="Times New Roman" panose="02020603050405020304" pitchFamily="18" charset="0"/>
              </a:rPr>
              <a:t> true </a:t>
            </a:r>
            <a:r>
              <a:rPr lang="en-US" sz="2200" dirty="0" err="1" smtClean="0">
                <a:solidFill>
                  <a:srgbClr val="00B050"/>
                </a:solidFill>
                <a:latin typeface="Times New Roman" panose="02020603050405020304" pitchFamily="18" charset="0"/>
              </a:rPr>
              <a:t>nếu</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cả</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hai</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cùng</a:t>
            </a:r>
            <a:r>
              <a:rPr lang="en-US" sz="2200" dirty="0" smtClean="0">
                <a:solidFill>
                  <a:srgbClr val="00B050"/>
                </a:solidFill>
                <a:latin typeface="Times New Roman" panose="02020603050405020304" pitchFamily="18" charset="0"/>
              </a:rPr>
              <a:t> true. </a:t>
            </a:r>
            <a:r>
              <a:rPr lang="en-US" sz="2200" dirty="0" err="1" smtClean="0">
                <a:solidFill>
                  <a:srgbClr val="00B050"/>
                </a:solidFill>
                <a:latin typeface="Times New Roman" panose="02020603050405020304" pitchFamily="18" charset="0"/>
              </a:rPr>
              <a:t>Trả</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về</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giá</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trị</a:t>
            </a:r>
            <a:r>
              <a:rPr lang="en-US" sz="2200" dirty="0" smtClean="0">
                <a:solidFill>
                  <a:srgbClr val="00B050"/>
                </a:solidFill>
                <a:latin typeface="Times New Roman" panose="02020603050405020304" pitchFamily="18" charset="0"/>
              </a:rPr>
              <a:t> false </a:t>
            </a:r>
            <a:r>
              <a:rPr lang="en-US" sz="2200" dirty="0" err="1" smtClean="0">
                <a:solidFill>
                  <a:srgbClr val="00B050"/>
                </a:solidFill>
                <a:latin typeface="Times New Roman" panose="02020603050405020304" pitchFamily="18" charset="0"/>
              </a:rPr>
              <a:t>trong</a:t>
            </a:r>
            <a:r>
              <a:rPr lang="en-US" sz="2200" dirty="0" smtClean="0">
                <a:solidFill>
                  <a:srgbClr val="00B050"/>
                </a:solidFill>
                <a:latin typeface="Times New Roman" panose="02020603050405020304" pitchFamily="18" charset="0"/>
              </a:rPr>
              <a:t> t/h </a:t>
            </a:r>
            <a:r>
              <a:rPr lang="en-US" sz="2200" dirty="0" err="1" smtClean="0">
                <a:solidFill>
                  <a:srgbClr val="00B050"/>
                </a:solidFill>
                <a:latin typeface="Times New Roman" panose="02020603050405020304" pitchFamily="18" charset="0"/>
              </a:rPr>
              <a:t>còn</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lại</a:t>
            </a:r>
            <a:r>
              <a:rPr lang="en-US" sz="2200" dirty="0" smtClean="0">
                <a:solidFill>
                  <a:srgbClr val="00B050"/>
                </a:solidFill>
                <a:latin typeface="Times New Roman" panose="02020603050405020304" pitchFamily="18" charset="0"/>
              </a:rPr>
              <a:t>.</a:t>
            </a:r>
          </a:p>
          <a:p>
            <a:pPr marL="914400" lvl="1" indent="-457200">
              <a:buFont typeface="+mj-lt"/>
              <a:buAutoNum type="alphaUcPeriod" startAt="2"/>
            </a:pPr>
            <a:r>
              <a:rPr lang="en-US" sz="2200" dirty="0" err="1" smtClean="0">
                <a:solidFill>
                  <a:srgbClr val="FFFF00"/>
                </a:solidFill>
                <a:latin typeface="Times New Roman" panose="02020603050405020304" pitchFamily="18" charset="0"/>
              </a:rPr>
              <a:t>Toán</a:t>
            </a:r>
            <a:r>
              <a:rPr lang="en-US" sz="2200" dirty="0" smtClean="0">
                <a:solidFill>
                  <a:srgbClr val="FFFF00"/>
                </a:solidFill>
                <a:latin typeface="Times New Roman" panose="02020603050405020304" pitchFamily="18" charset="0"/>
              </a:rPr>
              <a:t> </a:t>
            </a:r>
            <a:r>
              <a:rPr lang="en-US" sz="2200" dirty="0" err="1" smtClean="0">
                <a:solidFill>
                  <a:srgbClr val="FFFF00"/>
                </a:solidFill>
                <a:latin typeface="Times New Roman" panose="02020603050405020304" pitchFamily="18" charset="0"/>
              </a:rPr>
              <a:t>tử</a:t>
            </a:r>
            <a:r>
              <a:rPr lang="en-US" sz="2200" dirty="0" smtClean="0">
                <a:solidFill>
                  <a:srgbClr val="FFFF00"/>
                </a:solidFill>
                <a:latin typeface="Times New Roman" panose="02020603050405020304" pitchFamily="18" charset="0"/>
              </a:rPr>
              <a:t> ||</a:t>
            </a:r>
          </a:p>
          <a:p>
            <a:pPr marL="457200" lvl="1" indent="0">
              <a:buNone/>
            </a:pPr>
            <a:r>
              <a:rPr lang="en-US" sz="2200" dirty="0" err="1" smtClean="0">
                <a:solidFill>
                  <a:srgbClr val="00B050"/>
                </a:solidFill>
                <a:latin typeface="Times New Roman" panose="02020603050405020304" pitchFamily="18" charset="0"/>
              </a:rPr>
              <a:t>Trả</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về</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giá</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trị</a:t>
            </a:r>
            <a:r>
              <a:rPr lang="en-US" sz="2200" dirty="0" smtClean="0">
                <a:solidFill>
                  <a:srgbClr val="00B050"/>
                </a:solidFill>
                <a:latin typeface="Times New Roman" panose="02020603050405020304" pitchFamily="18" charset="0"/>
              </a:rPr>
              <a:t> false </a:t>
            </a:r>
            <a:r>
              <a:rPr lang="en-US" sz="2200" dirty="0" err="1" smtClean="0">
                <a:solidFill>
                  <a:srgbClr val="00B050"/>
                </a:solidFill>
                <a:latin typeface="Times New Roman" panose="02020603050405020304" pitchFamily="18" charset="0"/>
              </a:rPr>
              <a:t>nếu</a:t>
            </a:r>
            <a:r>
              <a:rPr lang="en-US" sz="2200" dirty="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cả</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hai</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cùng</a:t>
            </a:r>
            <a:r>
              <a:rPr lang="en-US" sz="2200" dirty="0" smtClean="0">
                <a:solidFill>
                  <a:srgbClr val="00B050"/>
                </a:solidFill>
                <a:latin typeface="Times New Roman" panose="02020603050405020304" pitchFamily="18" charset="0"/>
              </a:rPr>
              <a:t> false. </a:t>
            </a:r>
            <a:r>
              <a:rPr lang="en-US" sz="2200" dirty="0" err="1" smtClean="0">
                <a:solidFill>
                  <a:srgbClr val="00B050"/>
                </a:solidFill>
                <a:latin typeface="Times New Roman" panose="02020603050405020304" pitchFamily="18" charset="0"/>
              </a:rPr>
              <a:t>Trả</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về</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giá</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trị</a:t>
            </a:r>
            <a:r>
              <a:rPr lang="en-US" sz="2200" dirty="0" smtClean="0">
                <a:solidFill>
                  <a:srgbClr val="00B050"/>
                </a:solidFill>
                <a:latin typeface="Times New Roman" panose="02020603050405020304" pitchFamily="18" charset="0"/>
              </a:rPr>
              <a:t> true </a:t>
            </a:r>
            <a:r>
              <a:rPr lang="en-US" sz="2200" dirty="0" err="1" smtClean="0">
                <a:solidFill>
                  <a:srgbClr val="00B050"/>
                </a:solidFill>
                <a:latin typeface="Times New Roman" panose="02020603050405020304" pitchFamily="18" charset="0"/>
              </a:rPr>
              <a:t>trong</a:t>
            </a:r>
            <a:r>
              <a:rPr lang="en-US" sz="2200" dirty="0" smtClean="0">
                <a:solidFill>
                  <a:srgbClr val="00B050"/>
                </a:solidFill>
                <a:latin typeface="Times New Roman" panose="02020603050405020304" pitchFamily="18" charset="0"/>
              </a:rPr>
              <a:t> t/h </a:t>
            </a:r>
            <a:r>
              <a:rPr lang="en-US" sz="2200" dirty="0" err="1" smtClean="0">
                <a:solidFill>
                  <a:srgbClr val="00B050"/>
                </a:solidFill>
                <a:latin typeface="Times New Roman" panose="02020603050405020304" pitchFamily="18" charset="0"/>
              </a:rPr>
              <a:t>còn</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lại</a:t>
            </a:r>
            <a:r>
              <a:rPr lang="en-US" sz="2200" dirty="0" smtClean="0">
                <a:solidFill>
                  <a:srgbClr val="00B050"/>
                </a:solidFill>
                <a:latin typeface="Times New Roman" panose="02020603050405020304" pitchFamily="18" charset="0"/>
              </a:rPr>
              <a:t>.</a:t>
            </a:r>
          </a:p>
          <a:p>
            <a:pPr marL="914400" lvl="1" indent="-457200">
              <a:buFont typeface="+mj-lt"/>
              <a:buAutoNum type="alphaUcPeriod" startAt="3"/>
            </a:pPr>
            <a:r>
              <a:rPr lang="en-US" sz="2200" dirty="0" err="1" smtClean="0">
                <a:solidFill>
                  <a:srgbClr val="FFFF00"/>
                </a:solidFill>
                <a:latin typeface="Times New Roman" panose="02020603050405020304" pitchFamily="18" charset="0"/>
              </a:rPr>
              <a:t>Toán</a:t>
            </a:r>
            <a:r>
              <a:rPr lang="en-US" sz="2200" dirty="0" smtClean="0">
                <a:solidFill>
                  <a:srgbClr val="FFFF00"/>
                </a:solidFill>
                <a:latin typeface="Times New Roman" panose="02020603050405020304" pitchFamily="18" charset="0"/>
              </a:rPr>
              <a:t> </a:t>
            </a:r>
            <a:r>
              <a:rPr lang="en-US" sz="2200" dirty="0" err="1" smtClean="0">
                <a:solidFill>
                  <a:srgbClr val="FFFF00"/>
                </a:solidFill>
                <a:latin typeface="Times New Roman" panose="02020603050405020304" pitchFamily="18" charset="0"/>
              </a:rPr>
              <a:t>tử</a:t>
            </a:r>
            <a:r>
              <a:rPr lang="en-US" sz="2200" dirty="0" smtClean="0">
                <a:solidFill>
                  <a:srgbClr val="FFFF00"/>
                </a:solidFill>
                <a:latin typeface="Times New Roman" panose="02020603050405020304" pitchFamily="18" charset="0"/>
              </a:rPr>
              <a:t> !</a:t>
            </a:r>
          </a:p>
          <a:p>
            <a:pPr marL="457200" lvl="1" indent="0">
              <a:buNone/>
            </a:pPr>
            <a:r>
              <a:rPr lang="en-US" sz="2200" dirty="0" err="1" smtClean="0">
                <a:solidFill>
                  <a:srgbClr val="00B050"/>
                </a:solidFill>
                <a:latin typeface="Times New Roman" panose="02020603050405020304" pitchFamily="18" charset="0"/>
              </a:rPr>
              <a:t>Phủ</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định</a:t>
            </a:r>
            <a:r>
              <a:rPr lang="en-US" sz="2200" dirty="0" smtClean="0">
                <a:solidFill>
                  <a:srgbClr val="00B050"/>
                </a:solidFill>
                <a:latin typeface="Times New Roman" panose="02020603050405020304" pitchFamily="18" charset="0"/>
              </a:rPr>
              <a:t> của false </a:t>
            </a:r>
            <a:r>
              <a:rPr lang="en-US" sz="2200" dirty="0" err="1" smtClean="0">
                <a:solidFill>
                  <a:srgbClr val="00B050"/>
                </a:solidFill>
                <a:latin typeface="Times New Roman" panose="02020603050405020304" pitchFamily="18" charset="0"/>
              </a:rPr>
              <a:t>là</a:t>
            </a:r>
            <a:r>
              <a:rPr lang="en-US" sz="2200" dirty="0" smtClean="0">
                <a:solidFill>
                  <a:srgbClr val="00B050"/>
                </a:solidFill>
                <a:latin typeface="Times New Roman" panose="02020603050405020304" pitchFamily="18" charset="0"/>
              </a:rPr>
              <a:t> true. </a:t>
            </a:r>
            <a:r>
              <a:rPr lang="en-US" sz="2200" dirty="0" err="1" smtClean="0">
                <a:solidFill>
                  <a:srgbClr val="00B050"/>
                </a:solidFill>
                <a:latin typeface="Times New Roman" panose="02020603050405020304" pitchFamily="18" charset="0"/>
              </a:rPr>
              <a:t>Phủ</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định</a:t>
            </a:r>
            <a:r>
              <a:rPr lang="en-US" sz="2200" dirty="0" smtClean="0">
                <a:solidFill>
                  <a:srgbClr val="00B050"/>
                </a:solidFill>
                <a:latin typeface="Times New Roman" panose="02020603050405020304" pitchFamily="18" charset="0"/>
              </a:rPr>
              <a:t> của true </a:t>
            </a:r>
            <a:r>
              <a:rPr lang="en-US" sz="2200" dirty="0" err="1" smtClean="0">
                <a:solidFill>
                  <a:srgbClr val="00B050"/>
                </a:solidFill>
                <a:latin typeface="Times New Roman" panose="02020603050405020304" pitchFamily="18" charset="0"/>
              </a:rPr>
              <a:t>là</a:t>
            </a:r>
            <a:r>
              <a:rPr lang="en-US" sz="2200" dirty="0" smtClean="0">
                <a:solidFill>
                  <a:srgbClr val="00B050"/>
                </a:solidFill>
                <a:latin typeface="Times New Roman" panose="02020603050405020304" pitchFamily="18" charset="0"/>
              </a:rPr>
              <a:t> false.</a:t>
            </a:r>
          </a:p>
        </p:txBody>
      </p:sp>
    </p:spTree>
    <p:extLst>
      <p:ext uri="{BB962C8B-B14F-4D97-AF65-F5344CB8AC3E}">
        <p14:creationId xmlns:p14="http://schemas.microsoft.com/office/powerpoint/2010/main" val="1997152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15" y="107577"/>
            <a:ext cx="11553712" cy="710004"/>
          </a:xfrm>
        </p:spPr>
        <p:txBody>
          <a:bodyPr/>
          <a:lstStyle/>
          <a:p>
            <a:r>
              <a:rPr lang="en-US" dirty="0" err="1" smtClean="0">
                <a:latin typeface="Times New Roman" panose="02020603050405020304" pitchFamily="18" charset="0"/>
              </a:rPr>
              <a:t>Biến</a:t>
            </a:r>
            <a:r>
              <a:rPr lang="en-US" dirty="0" smtClean="0">
                <a:latin typeface="Times New Roman" panose="02020603050405020304" pitchFamily="18" charset="0"/>
              </a:rPr>
              <a:t>, </a:t>
            </a:r>
            <a:r>
              <a:rPr lang="en-US" dirty="0" err="1" smtClean="0">
                <a:latin typeface="Times New Roman" panose="02020603050405020304" pitchFamily="18" charset="0"/>
              </a:rPr>
              <a:t>hằng</a:t>
            </a:r>
            <a:r>
              <a:rPr lang="en-US" dirty="0" smtClean="0">
                <a:latin typeface="Times New Roman" panose="02020603050405020304" pitchFamily="18" charset="0"/>
              </a:rPr>
              <a:t>, </a:t>
            </a:r>
            <a:r>
              <a:rPr lang="en-US" dirty="0" err="1" smtClean="0">
                <a:latin typeface="Times New Roman" panose="02020603050405020304" pitchFamily="18" charset="0"/>
              </a:rPr>
              <a:t>toán</a:t>
            </a:r>
            <a:r>
              <a:rPr lang="en-US" dirty="0" smtClean="0">
                <a:latin typeface="Times New Roman" panose="02020603050405020304" pitchFamily="18" charset="0"/>
              </a:rPr>
              <a:t> </a:t>
            </a:r>
            <a:r>
              <a:rPr lang="en-US" dirty="0" err="1" smtClean="0">
                <a:latin typeface="Times New Roman" panose="02020603050405020304" pitchFamily="18" charset="0"/>
              </a:rPr>
              <a:t>tử</a:t>
            </a:r>
            <a:r>
              <a:rPr lang="en-US" dirty="0" smtClean="0">
                <a:latin typeface="Times New Roman" panose="02020603050405020304" pitchFamily="18" charset="0"/>
              </a:rPr>
              <a:t> </a:t>
            </a:r>
            <a:r>
              <a:rPr lang="en-US" dirty="0" err="1" smtClean="0">
                <a:latin typeface="Times New Roman" panose="02020603050405020304" pitchFamily="18" charset="0"/>
              </a:rPr>
              <a:t>và</a:t>
            </a:r>
            <a:r>
              <a:rPr lang="en-US" dirty="0" smtClean="0">
                <a:latin typeface="Times New Roman" panose="02020603050405020304" pitchFamily="18" charset="0"/>
              </a:rPr>
              <a:t> </a:t>
            </a:r>
            <a:r>
              <a:rPr lang="en-US" dirty="0" err="1" smtClean="0">
                <a:latin typeface="Times New Roman" panose="02020603050405020304" pitchFamily="18" charset="0"/>
              </a:rPr>
              <a:t>biểu</a:t>
            </a:r>
            <a:r>
              <a:rPr lang="en-US" dirty="0" smtClean="0">
                <a:latin typeface="Times New Roman" panose="02020603050405020304" pitchFamily="18" charset="0"/>
              </a:rPr>
              <a:t> </a:t>
            </a:r>
            <a:r>
              <a:rPr lang="en-US" dirty="0" err="1" smtClean="0">
                <a:latin typeface="Times New Roman" panose="02020603050405020304" pitchFamily="18" charset="0"/>
              </a:rPr>
              <a:t>thức</a:t>
            </a:r>
            <a:endParaRPr lang="en-US" dirty="0">
              <a:latin typeface="Times New Roman" panose="02020603050405020304" pitchFamily="18" charset="0"/>
            </a:endParaRPr>
          </a:p>
        </p:txBody>
      </p:sp>
      <p:sp>
        <p:nvSpPr>
          <p:cNvPr id="3" name="Content Placeholder 2"/>
          <p:cNvSpPr>
            <a:spLocks noGrp="1"/>
          </p:cNvSpPr>
          <p:nvPr>
            <p:ph sz="quarter" idx="13"/>
          </p:nvPr>
        </p:nvSpPr>
        <p:spPr>
          <a:xfrm>
            <a:off x="150607" y="1011219"/>
            <a:ext cx="11704320" cy="5846781"/>
          </a:xfrm>
        </p:spPr>
        <p:txBody>
          <a:bodyPr>
            <a:normAutofit/>
          </a:bodyPr>
          <a:lstStyle/>
          <a:p>
            <a:pPr marL="0" indent="0">
              <a:buNone/>
            </a:pPr>
            <a:r>
              <a:rPr lang="en-US" sz="2400" dirty="0" err="1" smtClean="0">
                <a:solidFill>
                  <a:srgbClr val="FFFF00"/>
                </a:solidFill>
                <a:latin typeface="Times New Roman" panose="02020603050405020304" pitchFamily="18" charset="0"/>
              </a:rPr>
              <a:t>Các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toán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tử</a:t>
            </a:r>
            <a:r>
              <a:rPr lang="en-US" sz="2400" dirty="0" smtClean="0">
                <a:solidFill>
                  <a:srgbClr val="FFFF00"/>
                </a:solidFill>
                <a:latin typeface="Times New Roman" panose="02020603050405020304" pitchFamily="18" charset="0"/>
              </a:rPr>
              <a:t> logic</a:t>
            </a: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076" y="1487508"/>
            <a:ext cx="10880508" cy="5257537"/>
          </a:xfrm>
          <a:prstGeom prst="rect">
            <a:avLst/>
          </a:prstGeom>
        </p:spPr>
      </p:pic>
    </p:spTree>
    <p:extLst>
      <p:ext uri="{BB962C8B-B14F-4D97-AF65-F5344CB8AC3E}">
        <p14:creationId xmlns:p14="http://schemas.microsoft.com/office/powerpoint/2010/main" val="980637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15" y="107577"/>
            <a:ext cx="11553712" cy="710004"/>
          </a:xfrm>
        </p:spPr>
        <p:txBody>
          <a:bodyPr/>
          <a:lstStyle/>
          <a:p>
            <a:r>
              <a:rPr lang="en-US" dirty="0" err="1" smtClean="0">
                <a:latin typeface="Times New Roman" panose="02020603050405020304" pitchFamily="18" charset="0"/>
              </a:rPr>
              <a:t>Biến</a:t>
            </a:r>
            <a:r>
              <a:rPr lang="en-US" dirty="0" smtClean="0">
                <a:latin typeface="Times New Roman" panose="02020603050405020304" pitchFamily="18" charset="0"/>
              </a:rPr>
              <a:t>, </a:t>
            </a:r>
            <a:r>
              <a:rPr lang="en-US" dirty="0" err="1" smtClean="0">
                <a:latin typeface="Times New Roman" panose="02020603050405020304" pitchFamily="18" charset="0"/>
              </a:rPr>
              <a:t>hằng</a:t>
            </a:r>
            <a:r>
              <a:rPr lang="en-US" dirty="0" smtClean="0">
                <a:latin typeface="Times New Roman" panose="02020603050405020304" pitchFamily="18" charset="0"/>
              </a:rPr>
              <a:t>, </a:t>
            </a:r>
            <a:r>
              <a:rPr lang="en-US" dirty="0" err="1" smtClean="0">
                <a:latin typeface="Times New Roman" panose="02020603050405020304" pitchFamily="18" charset="0"/>
              </a:rPr>
              <a:t>toán</a:t>
            </a:r>
            <a:r>
              <a:rPr lang="en-US" dirty="0" smtClean="0">
                <a:latin typeface="Times New Roman" panose="02020603050405020304" pitchFamily="18" charset="0"/>
              </a:rPr>
              <a:t> </a:t>
            </a:r>
            <a:r>
              <a:rPr lang="en-US" dirty="0" err="1" smtClean="0">
                <a:latin typeface="Times New Roman" panose="02020603050405020304" pitchFamily="18" charset="0"/>
              </a:rPr>
              <a:t>tử</a:t>
            </a:r>
            <a:r>
              <a:rPr lang="en-US" dirty="0" smtClean="0">
                <a:latin typeface="Times New Roman" panose="02020603050405020304" pitchFamily="18" charset="0"/>
              </a:rPr>
              <a:t> </a:t>
            </a:r>
            <a:r>
              <a:rPr lang="en-US" dirty="0" err="1" smtClean="0">
                <a:latin typeface="Times New Roman" panose="02020603050405020304" pitchFamily="18" charset="0"/>
              </a:rPr>
              <a:t>và</a:t>
            </a:r>
            <a:r>
              <a:rPr lang="en-US" dirty="0" smtClean="0">
                <a:latin typeface="Times New Roman" panose="02020603050405020304" pitchFamily="18" charset="0"/>
              </a:rPr>
              <a:t> </a:t>
            </a:r>
            <a:r>
              <a:rPr lang="en-US" dirty="0" err="1" smtClean="0">
                <a:latin typeface="Times New Roman" panose="02020603050405020304" pitchFamily="18" charset="0"/>
              </a:rPr>
              <a:t>biểu</a:t>
            </a:r>
            <a:r>
              <a:rPr lang="en-US" dirty="0" smtClean="0">
                <a:latin typeface="Times New Roman" panose="02020603050405020304" pitchFamily="18" charset="0"/>
              </a:rPr>
              <a:t> </a:t>
            </a:r>
            <a:r>
              <a:rPr lang="en-US" dirty="0" err="1" smtClean="0">
                <a:latin typeface="Times New Roman" panose="02020603050405020304" pitchFamily="18" charset="0"/>
              </a:rPr>
              <a:t>thức</a:t>
            </a:r>
            <a:endParaRPr lang="en-US" dirty="0">
              <a:latin typeface="Times New Roman" panose="02020603050405020304" pitchFamily="18" charset="0"/>
            </a:endParaRPr>
          </a:p>
        </p:txBody>
      </p:sp>
      <p:sp>
        <p:nvSpPr>
          <p:cNvPr id="3" name="Content Placeholder 2"/>
          <p:cNvSpPr>
            <a:spLocks noGrp="1"/>
          </p:cNvSpPr>
          <p:nvPr>
            <p:ph sz="quarter" idx="13"/>
          </p:nvPr>
        </p:nvSpPr>
        <p:spPr>
          <a:xfrm>
            <a:off x="150607" y="1011219"/>
            <a:ext cx="11704320" cy="5846781"/>
          </a:xfrm>
        </p:spPr>
        <p:txBody>
          <a:bodyPr>
            <a:normAutofit fontScale="92500" lnSpcReduction="10000"/>
          </a:bodyPr>
          <a:lstStyle/>
          <a:p>
            <a:pPr marL="0" indent="0">
              <a:buNone/>
            </a:pPr>
            <a:r>
              <a:rPr lang="en-US" sz="2400" dirty="0" err="1" smtClean="0">
                <a:solidFill>
                  <a:srgbClr val="FFFF00"/>
                </a:solidFill>
                <a:latin typeface="Times New Roman" panose="02020603050405020304" pitchFamily="18" charset="0"/>
              </a:rPr>
              <a:t>Các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toán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tử</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khác</a:t>
            </a:r>
            <a:endParaRPr lang="en-US" sz="2400" dirty="0" smtClean="0">
              <a:solidFill>
                <a:srgbClr val="FFFF00"/>
              </a:solidFill>
              <a:latin typeface="Times New Roman" panose="02020603050405020304" pitchFamily="18" charset="0"/>
            </a:endParaRPr>
          </a:p>
          <a:p>
            <a:pPr marL="914400" lvl="1" indent="-457200">
              <a:buAutoNum type="alphaUcParenR"/>
            </a:pPr>
            <a:r>
              <a:rPr lang="en-US" sz="2200" dirty="0" smtClean="0">
                <a:solidFill>
                  <a:srgbClr val="FFFF00"/>
                </a:solidFill>
                <a:latin typeface="Times New Roman" panose="02020603050405020304" pitchFamily="18" charset="0"/>
              </a:rPr>
              <a:t>TOÁN TỬ ++</a:t>
            </a:r>
          </a:p>
          <a:p>
            <a:pPr marL="457200" lvl="1" indent="0">
              <a:buNone/>
            </a:pPr>
            <a:r>
              <a:rPr lang="en-US" sz="2200" dirty="0" err="1" smtClean="0">
                <a:solidFill>
                  <a:srgbClr val="00B050"/>
                </a:solidFill>
                <a:latin typeface="Times New Roman" panose="02020603050405020304" pitchFamily="18" charset="0"/>
              </a:rPr>
              <a:t>Tăng</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giá</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trị</a:t>
            </a:r>
            <a:r>
              <a:rPr lang="en-US" sz="2200" dirty="0" smtClean="0">
                <a:solidFill>
                  <a:srgbClr val="00B050"/>
                </a:solidFill>
                <a:latin typeface="Times New Roman" panose="02020603050405020304" pitchFamily="18" charset="0"/>
              </a:rPr>
              <a:t> của </a:t>
            </a:r>
            <a:r>
              <a:rPr lang="en-US" sz="2200" dirty="0" err="1" smtClean="0">
                <a:solidFill>
                  <a:srgbClr val="00B050"/>
                </a:solidFill>
                <a:latin typeface="Times New Roman" panose="02020603050405020304" pitchFamily="18" charset="0"/>
              </a:rPr>
              <a:t>biến</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lên</a:t>
            </a:r>
            <a:r>
              <a:rPr lang="en-US" sz="2200" dirty="0" smtClean="0">
                <a:solidFill>
                  <a:srgbClr val="00B050"/>
                </a:solidFill>
                <a:latin typeface="Times New Roman" panose="02020603050405020304" pitchFamily="18" charset="0"/>
              </a:rPr>
              <a:t> 1</a:t>
            </a:r>
          </a:p>
          <a:p>
            <a:pPr marL="457200" lvl="1" indent="0">
              <a:buNone/>
            </a:pPr>
            <a:r>
              <a:rPr lang="en-US" sz="2200" cap="none" dirty="0" smtClean="0">
                <a:solidFill>
                  <a:srgbClr val="92D050"/>
                </a:solidFill>
                <a:latin typeface="Times New Roman" panose="02020603050405020304" pitchFamily="18" charset="0"/>
              </a:rPr>
              <a:t>x++;</a:t>
            </a:r>
          </a:p>
          <a:p>
            <a:pPr marL="457200" lvl="1" indent="0">
              <a:buNone/>
            </a:pPr>
            <a:r>
              <a:rPr lang="en-US" sz="2200" cap="none" dirty="0" smtClean="0">
                <a:solidFill>
                  <a:srgbClr val="92D050"/>
                </a:solidFill>
                <a:latin typeface="Times New Roman" panose="02020603050405020304" pitchFamily="18" charset="0"/>
              </a:rPr>
              <a:t>++x;</a:t>
            </a:r>
          </a:p>
          <a:p>
            <a:pPr marL="914400" lvl="1" indent="-457200">
              <a:buFont typeface="+mj-lt"/>
              <a:buAutoNum type="alphaUcPeriod" startAt="2"/>
            </a:pPr>
            <a:r>
              <a:rPr lang="en-US" sz="2200" dirty="0" err="1" smtClean="0">
                <a:solidFill>
                  <a:srgbClr val="FFFF00"/>
                </a:solidFill>
                <a:latin typeface="Times New Roman" panose="02020603050405020304" pitchFamily="18" charset="0"/>
              </a:rPr>
              <a:t>Toán</a:t>
            </a:r>
            <a:r>
              <a:rPr lang="en-US" sz="2200" dirty="0" smtClean="0">
                <a:solidFill>
                  <a:srgbClr val="FFFF00"/>
                </a:solidFill>
                <a:latin typeface="Times New Roman" panose="02020603050405020304" pitchFamily="18" charset="0"/>
              </a:rPr>
              <a:t> </a:t>
            </a:r>
            <a:r>
              <a:rPr lang="en-US" sz="2200" dirty="0" err="1" smtClean="0">
                <a:solidFill>
                  <a:srgbClr val="FFFF00"/>
                </a:solidFill>
                <a:latin typeface="Times New Roman" panose="02020603050405020304" pitchFamily="18" charset="0"/>
              </a:rPr>
              <a:t>tử</a:t>
            </a:r>
            <a:r>
              <a:rPr lang="en-US" sz="2200" dirty="0" smtClean="0">
                <a:solidFill>
                  <a:srgbClr val="FFFF00"/>
                </a:solidFill>
                <a:latin typeface="Times New Roman" panose="02020603050405020304" pitchFamily="18" charset="0"/>
              </a:rPr>
              <a:t> --</a:t>
            </a:r>
          </a:p>
          <a:p>
            <a:pPr marL="457200" lvl="1" indent="0">
              <a:buNone/>
            </a:pPr>
            <a:r>
              <a:rPr lang="en-US" sz="2200" dirty="0" err="1" smtClean="0">
                <a:solidFill>
                  <a:srgbClr val="00B050"/>
                </a:solidFill>
                <a:latin typeface="Times New Roman" panose="02020603050405020304" pitchFamily="18" charset="0"/>
              </a:rPr>
              <a:t>Giảm</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giá</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trị</a:t>
            </a:r>
            <a:r>
              <a:rPr lang="en-US" sz="2200" dirty="0" smtClean="0">
                <a:solidFill>
                  <a:srgbClr val="00B050"/>
                </a:solidFill>
                <a:latin typeface="Times New Roman" panose="02020603050405020304" pitchFamily="18" charset="0"/>
              </a:rPr>
              <a:t> của </a:t>
            </a:r>
            <a:r>
              <a:rPr lang="en-US" sz="2200" dirty="0" err="1" smtClean="0">
                <a:solidFill>
                  <a:srgbClr val="00B050"/>
                </a:solidFill>
                <a:latin typeface="Times New Roman" panose="02020603050405020304" pitchFamily="18" charset="0"/>
              </a:rPr>
              <a:t>biến</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xuống</a:t>
            </a:r>
            <a:r>
              <a:rPr lang="en-US" sz="2200" dirty="0" smtClean="0">
                <a:solidFill>
                  <a:srgbClr val="00B050"/>
                </a:solidFill>
                <a:latin typeface="Times New Roman" panose="02020603050405020304" pitchFamily="18" charset="0"/>
              </a:rPr>
              <a:t> 1.</a:t>
            </a:r>
          </a:p>
          <a:p>
            <a:pPr marL="457200" lvl="1" indent="0">
              <a:buNone/>
            </a:pPr>
            <a:r>
              <a:rPr lang="en-US" sz="2200" cap="none" dirty="0" smtClean="0">
                <a:solidFill>
                  <a:srgbClr val="92D050"/>
                </a:solidFill>
                <a:latin typeface="Times New Roman" panose="02020603050405020304" pitchFamily="18" charset="0"/>
              </a:rPr>
              <a:t>x--;</a:t>
            </a:r>
          </a:p>
          <a:p>
            <a:pPr marL="457200" lvl="1" indent="0">
              <a:buNone/>
            </a:pPr>
            <a:r>
              <a:rPr lang="en-US" sz="2200" cap="none" dirty="0" smtClean="0">
                <a:solidFill>
                  <a:srgbClr val="92D050"/>
                </a:solidFill>
                <a:latin typeface="Times New Roman" panose="02020603050405020304" pitchFamily="18" charset="0"/>
              </a:rPr>
              <a:t>--x;</a:t>
            </a:r>
            <a:endParaRPr lang="en-US" sz="2200" dirty="0" smtClean="0">
              <a:solidFill>
                <a:srgbClr val="92D050"/>
              </a:solidFill>
              <a:latin typeface="Times New Roman" panose="02020603050405020304" pitchFamily="18" charset="0"/>
            </a:endParaRPr>
          </a:p>
          <a:p>
            <a:pPr marL="914400" lvl="1" indent="-457200">
              <a:buFont typeface="+mj-lt"/>
              <a:buAutoNum type="alphaUcPeriod" startAt="3"/>
            </a:pPr>
            <a:r>
              <a:rPr lang="en-US" sz="2200" dirty="0" err="1" smtClean="0">
                <a:solidFill>
                  <a:srgbClr val="FFFF00"/>
                </a:solidFill>
                <a:latin typeface="Times New Roman" panose="02020603050405020304" pitchFamily="18" charset="0"/>
              </a:rPr>
              <a:t>Toán</a:t>
            </a:r>
            <a:r>
              <a:rPr lang="en-US" sz="2200" dirty="0" smtClean="0">
                <a:solidFill>
                  <a:srgbClr val="FFFF00"/>
                </a:solidFill>
                <a:latin typeface="Times New Roman" panose="02020603050405020304" pitchFamily="18" charset="0"/>
              </a:rPr>
              <a:t> </a:t>
            </a:r>
            <a:r>
              <a:rPr lang="en-US" sz="2200" dirty="0" err="1" smtClean="0">
                <a:solidFill>
                  <a:srgbClr val="FFFF00"/>
                </a:solidFill>
                <a:latin typeface="Times New Roman" panose="02020603050405020304" pitchFamily="18" charset="0"/>
              </a:rPr>
              <a:t>tử</a:t>
            </a:r>
            <a:r>
              <a:rPr lang="en-US" sz="2200" dirty="0" smtClean="0">
                <a:solidFill>
                  <a:srgbClr val="FFFF00"/>
                </a:solidFill>
                <a:latin typeface="Times New Roman" panose="02020603050405020304" pitchFamily="18" charset="0"/>
              </a:rPr>
              <a:t> =</a:t>
            </a:r>
          </a:p>
          <a:p>
            <a:pPr marL="457200" lvl="1" indent="0">
              <a:buNone/>
            </a:pPr>
            <a:r>
              <a:rPr lang="en-US" sz="2200" dirty="0" err="1" smtClean="0">
                <a:solidFill>
                  <a:srgbClr val="00B050"/>
                </a:solidFill>
                <a:latin typeface="Times New Roman" panose="02020603050405020304" pitchFamily="18" charset="0"/>
              </a:rPr>
              <a:t>Gán</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giá</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trị</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cho</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biến</a:t>
            </a:r>
            <a:r>
              <a:rPr lang="en-US" sz="2200" dirty="0" smtClean="0">
                <a:solidFill>
                  <a:srgbClr val="00B050"/>
                </a:solidFill>
                <a:latin typeface="Times New Roman" panose="02020603050405020304" pitchFamily="18" charset="0"/>
              </a:rPr>
              <a:t>.</a:t>
            </a:r>
          </a:p>
          <a:p>
            <a:pPr marL="914400" lvl="1" indent="-457200">
              <a:buFont typeface="+mj-lt"/>
              <a:buAutoNum type="alphaUcPeriod" startAt="4"/>
            </a:pPr>
            <a:r>
              <a:rPr lang="en-US" sz="2200" dirty="0" err="1" smtClean="0">
                <a:solidFill>
                  <a:srgbClr val="FFFF00"/>
                </a:solidFill>
                <a:latin typeface="Times New Roman" panose="02020603050405020304" pitchFamily="18" charset="0"/>
              </a:rPr>
              <a:t>Toán</a:t>
            </a:r>
            <a:r>
              <a:rPr lang="en-US" sz="2200" dirty="0" smtClean="0">
                <a:solidFill>
                  <a:srgbClr val="FFFF00"/>
                </a:solidFill>
                <a:latin typeface="Times New Roman" panose="02020603050405020304" pitchFamily="18" charset="0"/>
              </a:rPr>
              <a:t> </a:t>
            </a:r>
            <a:r>
              <a:rPr lang="en-US" sz="2200" dirty="0" err="1" smtClean="0">
                <a:solidFill>
                  <a:srgbClr val="FFFF00"/>
                </a:solidFill>
                <a:latin typeface="Times New Roman" panose="02020603050405020304" pitchFamily="18" charset="0"/>
              </a:rPr>
              <a:t>tử</a:t>
            </a:r>
            <a:r>
              <a:rPr lang="en-US" sz="2200" dirty="0" smtClean="0">
                <a:solidFill>
                  <a:srgbClr val="FFFF00"/>
                </a:solidFill>
                <a:latin typeface="Times New Roman" panose="02020603050405020304" pitchFamily="18" charset="0"/>
              </a:rPr>
              <a:t> </a:t>
            </a:r>
            <a:r>
              <a:rPr lang="en-US" sz="2200" dirty="0" err="1" smtClean="0">
                <a:solidFill>
                  <a:srgbClr val="FFFF00"/>
                </a:solidFill>
                <a:latin typeface="Times New Roman" panose="02020603050405020304" pitchFamily="18" charset="0"/>
              </a:rPr>
              <a:t>điều</a:t>
            </a:r>
            <a:r>
              <a:rPr lang="en-US" sz="2200" dirty="0" smtClean="0">
                <a:solidFill>
                  <a:srgbClr val="FFFF00"/>
                </a:solidFill>
                <a:latin typeface="Times New Roman" panose="02020603050405020304" pitchFamily="18" charset="0"/>
              </a:rPr>
              <a:t> </a:t>
            </a:r>
            <a:r>
              <a:rPr lang="en-US" sz="2200" dirty="0" err="1" smtClean="0">
                <a:solidFill>
                  <a:srgbClr val="FFFF00"/>
                </a:solidFill>
                <a:latin typeface="Times New Roman" panose="02020603050405020304" pitchFamily="18" charset="0"/>
              </a:rPr>
              <a:t>kiện</a:t>
            </a:r>
            <a:endParaRPr lang="en-US" sz="2200" dirty="0" smtClean="0">
              <a:solidFill>
                <a:srgbClr val="FFFF00"/>
              </a:solidFill>
              <a:latin typeface="Times New Roman" panose="02020603050405020304" pitchFamily="18" charset="0"/>
            </a:endParaRPr>
          </a:p>
          <a:p>
            <a:pPr marL="457200" lvl="1" indent="0">
              <a:buNone/>
            </a:pPr>
            <a:r>
              <a:rPr lang="en-US" sz="2200" dirty="0" err="1" smtClean="0">
                <a:solidFill>
                  <a:srgbClr val="00B050"/>
                </a:solidFill>
                <a:latin typeface="Times New Roman" panose="02020603050405020304" pitchFamily="18" charset="0"/>
              </a:rPr>
              <a:t>Trả</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về</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giá</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trị</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là</a:t>
            </a:r>
            <a:r>
              <a:rPr lang="en-US" sz="2200" dirty="0" smtClean="0">
                <a:solidFill>
                  <a:srgbClr val="00B050"/>
                </a:solidFill>
                <a:latin typeface="Times New Roman" panose="02020603050405020304" pitchFamily="18" charset="0"/>
              </a:rPr>
              <a:t> a </a:t>
            </a:r>
            <a:r>
              <a:rPr lang="en-US" sz="2200" dirty="0" err="1" smtClean="0">
                <a:solidFill>
                  <a:srgbClr val="00B050"/>
                </a:solidFill>
                <a:latin typeface="Times New Roman" panose="02020603050405020304" pitchFamily="18" charset="0"/>
              </a:rPr>
              <a:t>cho</a:t>
            </a:r>
            <a:r>
              <a:rPr lang="en-US" sz="2200" dirty="0" smtClean="0">
                <a:solidFill>
                  <a:srgbClr val="00B050"/>
                </a:solidFill>
                <a:latin typeface="Times New Roman" panose="02020603050405020304" pitchFamily="18" charset="0"/>
              </a:rPr>
              <a:t> x </a:t>
            </a:r>
            <a:r>
              <a:rPr lang="en-US" sz="2200" dirty="0" err="1" smtClean="0">
                <a:solidFill>
                  <a:srgbClr val="00B050"/>
                </a:solidFill>
                <a:latin typeface="Times New Roman" panose="02020603050405020304" pitchFamily="18" charset="0"/>
              </a:rPr>
              <a:t>nếu</a:t>
            </a:r>
            <a:r>
              <a:rPr lang="en-US" sz="2200" dirty="0" smtClean="0">
                <a:solidFill>
                  <a:srgbClr val="00B050"/>
                </a:solidFill>
                <a:latin typeface="Times New Roman" panose="02020603050405020304" pitchFamily="18" charset="0"/>
              </a:rPr>
              <a:t> a&gt;b </a:t>
            </a:r>
            <a:r>
              <a:rPr lang="en-US" sz="2200" dirty="0" err="1" smtClean="0">
                <a:solidFill>
                  <a:srgbClr val="00B050"/>
                </a:solidFill>
                <a:latin typeface="Times New Roman" panose="02020603050405020304" pitchFamily="18" charset="0"/>
              </a:rPr>
              <a:t>là</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đúng</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và</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ngược</a:t>
            </a:r>
            <a:r>
              <a:rPr lang="en-US" sz="2200" dirty="0" smtClean="0">
                <a:solidFill>
                  <a:srgbClr val="00B050"/>
                </a:solidFill>
                <a:latin typeface="Times New Roman" panose="02020603050405020304" pitchFamily="18" charset="0"/>
              </a:rPr>
              <a:t> </a:t>
            </a:r>
            <a:r>
              <a:rPr lang="en-US" sz="2200" dirty="0" err="1" smtClean="0">
                <a:solidFill>
                  <a:srgbClr val="00B050"/>
                </a:solidFill>
                <a:latin typeface="Times New Roman" panose="02020603050405020304" pitchFamily="18" charset="0"/>
              </a:rPr>
              <a:t>lại</a:t>
            </a:r>
            <a:r>
              <a:rPr lang="en-US" sz="2200" dirty="0" smtClean="0">
                <a:solidFill>
                  <a:srgbClr val="00B050"/>
                </a:solidFill>
                <a:latin typeface="Times New Roman" panose="02020603050405020304" pitchFamily="18" charset="0"/>
              </a:rPr>
              <a:t>.</a:t>
            </a:r>
          </a:p>
          <a:p>
            <a:pPr marL="457200" lvl="1" indent="0">
              <a:buNone/>
            </a:pPr>
            <a:r>
              <a:rPr lang="en-US" sz="2200" cap="none" dirty="0" err="1">
                <a:solidFill>
                  <a:srgbClr val="92D050"/>
                </a:solidFill>
                <a:latin typeface="Times New Roman" panose="02020603050405020304" pitchFamily="18" charset="0"/>
              </a:rPr>
              <a:t>var</a:t>
            </a:r>
            <a:r>
              <a:rPr lang="en-US" sz="2200" cap="none" dirty="0">
                <a:solidFill>
                  <a:srgbClr val="92D050"/>
                </a:solidFill>
                <a:latin typeface="Times New Roman" panose="02020603050405020304" pitchFamily="18" charset="0"/>
              </a:rPr>
              <a:t> x = </a:t>
            </a:r>
            <a:r>
              <a:rPr lang="en-US" sz="2200" cap="none" dirty="0" smtClean="0">
                <a:solidFill>
                  <a:srgbClr val="92D050"/>
                </a:solidFill>
                <a:latin typeface="Times New Roman" panose="02020603050405020304" pitchFamily="18" charset="0"/>
              </a:rPr>
              <a:t>(a&gt;b)?</a:t>
            </a:r>
            <a:r>
              <a:rPr lang="en-US" sz="2200" cap="none" dirty="0" err="1" smtClean="0">
                <a:solidFill>
                  <a:srgbClr val="92D050"/>
                </a:solidFill>
                <a:latin typeface="Times New Roman" panose="02020603050405020304" pitchFamily="18" charset="0"/>
              </a:rPr>
              <a:t>a:b</a:t>
            </a:r>
            <a:r>
              <a:rPr lang="en-US" sz="2200" cap="none" dirty="0" smtClean="0">
                <a:solidFill>
                  <a:srgbClr val="92D050"/>
                </a:solidFill>
                <a:latin typeface="Times New Roman" panose="02020603050405020304" pitchFamily="18" charset="0"/>
              </a:rPr>
              <a:t>;</a:t>
            </a:r>
            <a:endParaRPr lang="en-US" sz="2200" dirty="0" smtClean="0">
              <a:solidFill>
                <a:srgbClr val="92D050"/>
              </a:solidFill>
              <a:latin typeface="Times New Roman" panose="02020603050405020304" pitchFamily="18" charset="0"/>
            </a:endParaRPr>
          </a:p>
        </p:txBody>
      </p:sp>
    </p:spTree>
    <p:extLst>
      <p:ext uri="{BB962C8B-B14F-4D97-AF65-F5344CB8AC3E}">
        <p14:creationId xmlns:p14="http://schemas.microsoft.com/office/powerpoint/2010/main" val="40691947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15" y="107577"/>
            <a:ext cx="11553712" cy="710004"/>
          </a:xfrm>
        </p:spPr>
        <p:txBody>
          <a:bodyPr/>
          <a:lstStyle/>
          <a:p>
            <a:r>
              <a:rPr lang="en-US" dirty="0" err="1" smtClean="0">
                <a:latin typeface="Times New Roman" panose="02020603050405020304" pitchFamily="18" charset="0"/>
              </a:rPr>
              <a:t>Biến</a:t>
            </a:r>
            <a:r>
              <a:rPr lang="en-US" dirty="0" smtClean="0">
                <a:latin typeface="Times New Roman" panose="02020603050405020304" pitchFamily="18" charset="0"/>
              </a:rPr>
              <a:t>, </a:t>
            </a:r>
            <a:r>
              <a:rPr lang="en-US" dirty="0" err="1" smtClean="0">
                <a:latin typeface="Times New Roman" panose="02020603050405020304" pitchFamily="18" charset="0"/>
              </a:rPr>
              <a:t>hằng</a:t>
            </a:r>
            <a:r>
              <a:rPr lang="en-US" dirty="0" smtClean="0">
                <a:latin typeface="Times New Roman" panose="02020603050405020304" pitchFamily="18" charset="0"/>
              </a:rPr>
              <a:t>, </a:t>
            </a:r>
            <a:r>
              <a:rPr lang="en-US" dirty="0" err="1" smtClean="0">
                <a:latin typeface="Times New Roman" panose="02020603050405020304" pitchFamily="18" charset="0"/>
              </a:rPr>
              <a:t>toán</a:t>
            </a:r>
            <a:r>
              <a:rPr lang="en-US" dirty="0" smtClean="0">
                <a:latin typeface="Times New Roman" panose="02020603050405020304" pitchFamily="18" charset="0"/>
              </a:rPr>
              <a:t> </a:t>
            </a:r>
            <a:r>
              <a:rPr lang="en-US" dirty="0" err="1" smtClean="0">
                <a:latin typeface="Times New Roman" panose="02020603050405020304" pitchFamily="18" charset="0"/>
              </a:rPr>
              <a:t>tử</a:t>
            </a:r>
            <a:r>
              <a:rPr lang="en-US" dirty="0" smtClean="0">
                <a:latin typeface="Times New Roman" panose="02020603050405020304" pitchFamily="18" charset="0"/>
              </a:rPr>
              <a:t> </a:t>
            </a:r>
            <a:r>
              <a:rPr lang="en-US" dirty="0" err="1" smtClean="0">
                <a:latin typeface="Times New Roman" panose="02020603050405020304" pitchFamily="18" charset="0"/>
              </a:rPr>
              <a:t>và</a:t>
            </a:r>
            <a:r>
              <a:rPr lang="en-US" dirty="0" smtClean="0">
                <a:latin typeface="Times New Roman" panose="02020603050405020304" pitchFamily="18" charset="0"/>
              </a:rPr>
              <a:t> </a:t>
            </a:r>
            <a:r>
              <a:rPr lang="en-US" dirty="0" err="1" smtClean="0">
                <a:latin typeface="Times New Roman" panose="02020603050405020304" pitchFamily="18" charset="0"/>
              </a:rPr>
              <a:t>biểu</a:t>
            </a:r>
            <a:r>
              <a:rPr lang="en-US" dirty="0" smtClean="0">
                <a:latin typeface="Times New Roman" panose="02020603050405020304" pitchFamily="18" charset="0"/>
              </a:rPr>
              <a:t> </a:t>
            </a:r>
            <a:r>
              <a:rPr lang="en-US" dirty="0" err="1" smtClean="0">
                <a:latin typeface="Times New Roman" panose="02020603050405020304" pitchFamily="18" charset="0"/>
              </a:rPr>
              <a:t>thức</a:t>
            </a:r>
            <a:endParaRPr lang="en-US" dirty="0">
              <a:latin typeface="Times New Roman" panose="02020603050405020304" pitchFamily="18" charset="0"/>
            </a:endParaRPr>
          </a:p>
        </p:txBody>
      </p:sp>
      <p:sp>
        <p:nvSpPr>
          <p:cNvPr id="3" name="Content Placeholder 2"/>
          <p:cNvSpPr>
            <a:spLocks noGrp="1"/>
          </p:cNvSpPr>
          <p:nvPr>
            <p:ph sz="quarter" idx="13"/>
          </p:nvPr>
        </p:nvSpPr>
        <p:spPr>
          <a:xfrm>
            <a:off x="150607" y="1011219"/>
            <a:ext cx="11704320" cy="5846781"/>
          </a:xfrm>
        </p:spPr>
        <p:txBody>
          <a:bodyPr>
            <a:normAutofit/>
          </a:bodyPr>
          <a:lstStyle/>
          <a:p>
            <a:pPr marL="0" indent="0">
              <a:buNone/>
            </a:pPr>
            <a:r>
              <a:rPr lang="en-US" sz="2400" dirty="0" err="1" smtClean="0">
                <a:solidFill>
                  <a:srgbClr val="FFFF00"/>
                </a:solidFill>
                <a:latin typeface="Times New Roman" panose="02020603050405020304" pitchFamily="18" charset="0"/>
              </a:rPr>
              <a:t>Các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toán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tử</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khác</a:t>
            </a:r>
            <a:endParaRPr lang="en-US" sz="2400" dirty="0" smtClean="0">
              <a:solidFill>
                <a:srgbClr val="FFFF00"/>
              </a:solidFill>
              <a:latin typeface="Times New Roman" panose="02020603050405020304" pitchFamily="18" charset="0"/>
            </a:endParaRPr>
          </a:p>
        </p:txBody>
      </p:sp>
      <p:pic>
        <p:nvPicPr>
          <p:cNvPr id="5" name="Picture 4" descr="Screen Clipping"/>
          <p:cNvPicPr>
            <a:picLocks noChangeAspect="1"/>
          </p:cNvPicPr>
          <p:nvPr/>
        </p:nvPicPr>
        <p:blipFill rotWithShape="1">
          <a:blip r:embed="rId2">
            <a:extLst>
              <a:ext uri="{28A0092B-C50C-407E-A947-70E740481C1C}">
                <a14:useLocalDpi xmlns:a14="http://schemas.microsoft.com/office/drawing/2010/main" val="0"/>
              </a:ext>
            </a:extLst>
          </a:blip>
          <a:srcRect r="15712"/>
          <a:stretch/>
        </p:blipFill>
        <p:spPr>
          <a:xfrm>
            <a:off x="3456488" y="1011219"/>
            <a:ext cx="7925103" cy="5772956"/>
          </a:xfrm>
          <a:prstGeom prst="rect">
            <a:avLst/>
          </a:prstGeom>
        </p:spPr>
      </p:pic>
    </p:spTree>
    <p:extLst>
      <p:ext uri="{BB962C8B-B14F-4D97-AF65-F5344CB8AC3E}">
        <p14:creationId xmlns:p14="http://schemas.microsoft.com/office/powerpoint/2010/main" val="1251163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15" y="107577"/>
            <a:ext cx="11553712" cy="710004"/>
          </a:xfrm>
        </p:spPr>
        <p:txBody>
          <a:bodyPr/>
          <a:lstStyle/>
          <a:p>
            <a:r>
              <a:rPr lang="en-US" dirty="0" err="1" smtClean="0">
                <a:latin typeface="Times New Roman" panose="02020603050405020304" pitchFamily="18" charset="0"/>
              </a:rPr>
              <a:t>Biến</a:t>
            </a:r>
            <a:r>
              <a:rPr lang="en-US" dirty="0" smtClean="0">
                <a:latin typeface="Times New Roman" panose="02020603050405020304" pitchFamily="18" charset="0"/>
              </a:rPr>
              <a:t>, </a:t>
            </a:r>
            <a:r>
              <a:rPr lang="en-US" dirty="0" err="1" smtClean="0">
                <a:latin typeface="Times New Roman" panose="02020603050405020304" pitchFamily="18" charset="0"/>
              </a:rPr>
              <a:t>hằng</a:t>
            </a:r>
            <a:r>
              <a:rPr lang="en-US" dirty="0" smtClean="0">
                <a:latin typeface="Times New Roman" panose="02020603050405020304" pitchFamily="18" charset="0"/>
              </a:rPr>
              <a:t>, </a:t>
            </a:r>
            <a:r>
              <a:rPr lang="en-US" dirty="0" err="1" smtClean="0">
                <a:latin typeface="Times New Roman" panose="02020603050405020304" pitchFamily="18" charset="0"/>
              </a:rPr>
              <a:t>toán</a:t>
            </a:r>
            <a:r>
              <a:rPr lang="en-US" dirty="0" smtClean="0">
                <a:latin typeface="Times New Roman" panose="02020603050405020304" pitchFamily="18" charset="0"/>
              </a:rPr>
              <a:t> </a:t>
            </a:r>
            <a:r>
              <a:rPr lang="en-US" dirty="0" err="1" smtClean="0">
                <a:latin typeface="Times New Roman" panose="02020603050405020304" pitchFamily="18" charset="0"/>
              </a:rPr>
              <a:t>tử</a:t>
            </a:r>
            <a:r>
              <a:rPr lang="en-US" dirty="0" smtClean="0">
                <a:latin typeface="Times New Roman" panose="02020603050405020304" pitchFamily="18" charset="0"/>
              </a:rPr>
              <a:t> </a:t>
            </a:r>
            <a:r>
              <a:rPr lang="en-US" dirty="0" err="1" smtClean="0">
                <a:latin typeface="Times New Roman" panose="02020603050405020304" pitchFamily="18" charset="0"/>
              </a:rPr>
              <a:t>và</a:t>
            </a:r>
            <a:r>
              <a:rPr lang="en-US" dirty="0" smtClean="0">
                <a:latin typeface="Times New Roman" panose="02020603050405020304" pitchFamily="18" charset="0"/>
              </a:rPr>
              <a:t> </a:t>
            </a:r>
            <a:r>
              <a:rPr lang="en-US" dirty="0" err="1" smtClean="0">
                <a:latin typeface="Times New Roman" panose="02020603050405020304" pitchFamily="18" charset="0"/>
              </a:rPr>
              <a:t>biểu</a:t>
            </a:r>
            <a:r>
              <a:rPr lang="en-US" dirty="0" smtClean="0">
                <a:latin typeface="Times New Roman" panose="02020603050405020304" pitchFamily="18" charset="0"/>
              </a:rPr>
              <a:t> </a:t>
            </a:r>
            <a:r>
              <a:rPr lang="en-US" dirty="0" err="1" smtClean="0">
                <a:latin typeface="Times New Roman" panose="02020603050405020304" pitchFamily="18" charset="0"/>
              </a:rPr>
              <a:t>thức</a:t>
            </a:r>
            <a:endParaRPr lang="en-US" dirty="0">
              <a:latin typeface="Times New Roman" panose="02020603050405020304" pitchFamily="18" charset="0"/>
            </a:endParaRPr>
          </a:p>
        </p:txBody>
      </p:sp>
      <p:sp>
        <p:nvSpPr>
          <p:cNvPr id="3" name="Content Placeholder 2"/>
          <p:cNvSpPr>
            <a:spLocks noGrp="1"/>
          </p:cNvSpPr>
          <p:nvPr>
            <p:ph sz="quarter" idx="13"/>
          </p:nvPr>
        </p:nvSpPr>
        <p:spPr>
          <a:xfrm>
            <a:off x="301215" y="1011219"/>
            <a:ext cx="11553712" cy="5604733"/>
          </a:xfrm>
        </p:spPr>
        <p:txBody>
          <a:bodyPr>
            <a:normAutofit/>
          </a:bodyPr>
          <a:lstStyle/>
          <a:p>
            <a:pPr marL="0" indent="0">
              <a:buNone/>
            </a:pPr>
            <a:r>
              <a:rPr lang="en-US" sz="2400" dirty="0" err="1" smtClean="0">
                <a:solidFill>
                  <a:srgbClr val="FFFF00"/>
                </a:solidFill>
                <a:latin typeface="Times New Roman" panose="02020603050405020304" pitchFamily="18" charset="0"/>
              </a:rPr>
              <a:t>Biểu</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thức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là</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tập</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hợp</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các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toán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tử</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và</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toán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hạng</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biến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hằng</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được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sắp</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xếp</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theo</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một</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trật</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tự</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có</a:t>
            </a:r>
            <a:r>
              <a:rPr lang="en-US" sz="2400" dirty="0" smtClean="0">
                <a:solidFill>
                  <a:srgbClr val="FFFF00"/>
                </a:solidFill>
                <a:latin typeface="Times New Roman" panose="02020603050405020304" pitchFamily="18" charset="0"/>
              </a:rPr>
              <a:t> ý </a:t>
            </a:r>
            <a:r>
              <a:rPr lang="en-US" sz="2400" dirty="0" err="1" smtClean="0">
                <a:solidFill>
                  <a:srgbClr val="FFFF00"/>
                </a:solidFill>
                <a:latin typeface="Times New Roman" panose="02020603050405020304" pitchFamily="18" charset="0"/>
              </a:rPr>
              <a:t>nghĩa</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Biểu</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thức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được</a:t>
            </a:r>
            <a:r>
              <a:rPr lang="en-US" sz="2400" dirty="0" smtClean="0">
                <a:solidFill>
                  <a:srgbClr val="FFFF00"/>
                </a:solidFill>
                <a:latin typeface="Times New Roman" panose="02020603050405020304" pitchFamily="18" charset="0"/>
              </a:rPr>
              <a:t> chia </a:t>
            </a:r>
            <a:r>
              <a:rPr lang="en-US" sz="2400" dirty="0" err="1" smtClean="0">
                <a:solidFill>
                  <a:srgbClr val="FFFF00"/>
                </a:solidFill>
                <a:latin typeface="Times New Roman" panose="02020603050405020304" pitchFamily="18" charset="0"/>
              </a:rPr>
              <a:t>làm</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các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loại</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cơ</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bản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sau</a:t>
            </a:r>
            <a:r>
              <a:rPr lang="en-US" sz="2400" dirty="0" smtClean="0">
                <a:solidFill>
                  <a:srgbClr val="FFFF00"/>
                </a:solidFill>
                <a:latin typeface="Times New Roman" panose="02020603050405020304" pitchFamily="18" charset="0"/>
              </a:rPr>
              <a:t>:</a:t>
            </a:r>
          </a:p>
          <a:p>
            <a:pPr>
              <a:buFont typeface="Wingdings" panose="05000000000000000000" pitchFamily="2" charset="2"/>
              <a:buChar char="§"/>
            </a:pPr>
            <a:r>
              <a:rPr lang="en-US" sz="2400" u="sng" dirty="0" err="1" smtClean="0">
                <a:solidFill>
                  <a:srgbClr val="92D050"/>
                </a:solidFill>
                <a:latin typeface="Times New Roman" panose="02020603050405020304" pitchFamily="18" charset="0"/>
              </a:rPr>
              <a:t>Biểu</a:t>
            </a:r>
            <a:r>
              <a:rPr lang="en-US" sz="2400" u="sng" dirty="0" smtClean="0">
                <a:solidFill>
                  <a:srgbClr val="92D050"/>
                </a:solidFill>
                <a:latin typeface="Times New Roman" panose="02020603050405020304" pitchFamily="18" charset="0"/>
              </a:rPr>
              <a:t> </a:t>
            </a:r>
            <a:r>
              <a:rPr lang="en-US" sz="2400" u="sng" dirty="0" err="1" smtClean="0">
                <a:solidFill>
                  <a:srgbClr val="92D050"/>
                </a:solidFill>
                <a:latin typeface="Times New Roman" panose="02020603050405020304" pitchFamily="18" charset="0"/>
              </a:rPr>
              <a:t>thức</a:t>
            </a:r>
            <a:r>
              <a:rPr lang="en-US" sz="2400" u="sng" dirty="0" smtClean="0">
                <a:solidFill>
                  <a:srgbClr val="92D050"/>
                </a:solidFill>
                <a:latin typeface="Times New Roman" panose="02020603050405020304" pitchFamily="18" charset="0"/>
              </a:rPr>
              <a:t> </a:t>
            </a:r>
            <a:r>
              <a:rPr lang="en-US" sz="2400" u="sng" dirty="0" err="1" smtClean="0">
                <a:solidFill>
                  <a:srgbClr val="92D050"/>
                </a:solidFill>
                <a:latin typeface="Times New Roman" panose="02020603050405020304" pitchFamily="18" charset="0"/>
              </a:rPr>
              <a:t>số</a:t>
            </a:r>
            <a:r>
              <a:rPr lang="en-US" sz="2400" u="sng" dirty="0" smtClean="0">
                <a:solidFill>
                  <a:srgbClr val="92D050"/>
                </a:solidFill>
                <a:latin typeface="Times New Roman" panose="02020603050405020304" pitchFamily="18" charset="0"/>
              </a:rPr>
              <a:t> </a:t>
            </a:r>
            <a:r>
              <a:rPr lang="en-US" sz="2400" u="sng" dirty="0" err="1" smtClean="0">
                <a:solidFill>
                  <a:srgbClr val="92D050"/>
                </a:solidFill>
                <a:latin typeface="Times New Roman" panose="02020603050405020304" pitchFamily="18" charset="0"/>
              </a:rPr>
              <a:t>học</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trả</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về</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giá</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trị</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là</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số</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Nó</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là</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dạng</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biểu</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thức</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chứa</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các</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toán</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tử</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số</a:t>
            </a:r>
            <a:r>
              <a:rPr lang="en-US" sz="2400" dirty="0" smtClean="0">
                <a:solidFill>
                  <a:srgbClr val="92D050"/>
                </a:solidFill>
                <a:latin typeface="Times New Roman" panose="02020603050405020304" pitchFamily="18" charset="0"/>
              </a:rPr>
              <a:t> </a:t>
            </a:r>
            <a:r>
              <a:rPr lang="en-US" sz="2400" dirty="0" err="1" smtClean="0">
                <a:solidFill>
                  <a:srgbClr val="92D050"/>
                </a:solidFill>
                <a:latin typeface="Times New Roman" panose="02020603050405020304" pitchFamily="18" charset="0"/>
              </a:rPr>
              <a:t>học</a:t>
            </a:r>
            <a:r>
              <a:rPr lang="en-US" sz="2400" dirty="0" smtClean="0">
                <a:solidFill>
                  <a:srgbClr val="92D050"/>
                </a:solidFill>
                <a:latin typeface="Times New Roman" panose="02020603050405020304" pitchFamily="18" charset="0"/>
              </a:rPr>
              <a:t>.</a:t>
            </a:r>
          </a:p>
          <a:p>
            <a:pPr>
              <a:buFont typeface="Wingdings" panose="05000000000000000000" pitchFamily="2" charset="2"/>
              <a:buChar char="§"/>
            </a:pPr>
            <a:r>
              <a:rPr lang="en-US" sz="2400" u="sng" dirty="0" err="1" smtClean="0">
                <a:solidFill>
                  <a:srgbClr val="00B0F0"/>
                </a:solidFill>
                <a:latin typeface="Times New Roman" panose="02020603050405020304" pitchFamily="18" charset="0"/>
              </a:rPr>
              <a:t>Biểu</a:t>
            </a:r>
            <a:r>
              <a:rPr lang="en-US" sz="2400" u="sng" dirty="0" smtClean="0">
                <a:solidFill>
                  <a:srgbClr val="00B0F0"/>
                </a:solidFill>
                <a:latin typeface="Times New Roman" panose="02020603050405020304" pitchFamily="18" charset="0"/>
              </a:rPr>
              <a:t> </a:t>
            </a:r>
            <a:r>
              <a:rPr lang="en-US" sz="2400" u="sng" dirty="0" err="1" smtClean="0">
                <a:solidFill>
                  <a:srgbClr val="00B0F0"/>
                </a:solidFill>
                <a:latin typeface="Times New Roman" panose="02020603050405020304" pitchFamily="18" charset="0"/>
              </a:rPr>
              <a:t>thức</a:t>
            </a:r>
            <a:r>
              <a:rPr lang="en-US" sz="2400" u="sng" dirty="0" smtClean="0">
                <a:solidFill>
                  <a:srgbClr val="00B0F0"/>
                </a:solidFill>
                <a:latin typeface="Times New Roman" panose="02020603050405020304" pitchFamily="18" charset="0"/>
              </a:rPr>
              <a:t> logic</a:t>
            </a:r>
            <a:r>
              <a:rPr lang="en-US" sz="2400" dirty="0" smtClean="0">
                <a:solidFill>
                  <a:srgbClr val="00B0F0"/>
                </a:solidFill>
                <a:latin typeface="Times New Roman" panose="02020603050405020304" pitchFamily="18" charset="0"/>
              </a:rPr>
              <a:t>: </a:t>
            </a:r>
            <a:r>
              <a:rPr lang="en-US" sz="2400" dirty="0" err="1" smtClean="0">
                <a:solidFill>
                  <a:srgbClr val="00B0F0"/>
                </a:solidFill>
                <a:latin typeface="Times New Roman" panose="02020603050405020304" pitchFamily="18" charset="0"/>
              </a:rPr>
              <a:t>trả</a:t>
            </a:r>
            <a:r>
              <a:rPr lang="en-US" sz="2400" dirty="0" smtClean="0">
                <a:solidFill>
                  <a:srgbClr val="00B0F0"/>
                </a:solidFill>
                <a:latin typeface="Times New Roman" panose="02020603050405020304" pitchFamily="18" charset="0"/>
              </a:rPr>
              <a:t> </a:t>
            </a:r>
            <a:r>
              <a:rPr lang="en-US" sz="2400" dirty="0" err="1" smtClean="0">
                <a:solidFill>
                  <a:srgbClr val="00B0F0"/>
                </a:solidFill>
                <a:latin typeface="Times New Roman" panose="02020603050405020304" pitchFamily="18" charset="0"/>
              </a:rPr>
              <a:t>về</a:t>
            </a:r>
            <a:r>
              <a:rPr lang="en-US" sz="2400" dirty="0" smtClean="0">
                <a:solidFill>
                  <a:srgbClr val="00B0F0"/>
                </a:solidFill>
                <a:latin typeface="Times New Roman" panose="02020603050405020304" pitchFamily="18" charset="0"/>
              </a:rPr>
              <a:t> </a:t>
            </a:r>
            <a:r>
              <a:rPr lang="en-US" sz="2400" dirty="0" err="1" smtClean="0">
                <a:solidFill>
                  <a:srgbClr val="00B0F0"/>
                </a:solidFill>
                <a:latin typeface="Times New Roman" panose="02020603050405020304" pitchFamily="18" charset="0"/>
              </a:rPr>
              <a:t>giá</a:t>
            </a:r>
            <a:r>
              <a:rPr lang="en-US" sz="2400" dirty="0" smtClean="0">
                <a:solidFill>
                  <a:srgbClr val="00B0F0"/>
                </a:solidFill>
                <a:latin typeface="Times New Roman" panose="02020603050405020304" pitchFamily="18" charset="0"/>
              </a:rPr>
              <a:t> </a:t>
            </a:r>
            <a:r>
              <a:rPr lang="en-US" sz="2400" dirty="0" err="1" smtClean="0">
                <a:solidFill>
                  <a:srgbClr val="00B0F0"/>
                </a:solidFill>
                <a:latin typeface="Times New Roman" panose="02020603050405020304" pitchFamily="18" charset="0"/>
              </a:rPr>
              <a:t>trị</a:t>
            </a:r>
            <a:r>
              <a:rPr lang="en-US" sz="2400" dirty="0" smtClean="0">
                <a:solidFill>
                  <a:srgbClr val="00B0F0"/>
                </a:solidFill>
                <a:latin typeface="Times New Roman" panose="02020603050405020304" pitchFamily="18" charset="0"/>
              </a:rPr>
              <a:t> true/false. </a:t>
            </a:r>
            <a:r>
              <a:rPr lang="en-US" sz="2400" dirty="0" err="1" smtClean="0">
                <a:solidFill>
                  <a:srgbClr val="00B0F0"/>
                </a:solidFill>
                <a:latin typeface="Times New Roman" panose="02020603050405020304" pitchFamily="18" charset="0"/>
              </a:rPr>
              <a:t>Nó</a:t>
            </a:r>
            <a:r>
              <a:rPr lang="en-US" sz="2400" dirty="0" smtClean="0">
                <a:solidFill>
                  <a:srgbClr val="00B0F0"/>
                </a:solidFill>
                <a:latin typeface="Times New Roman" panose="02020603050405020304" pitchFamily="18" charset="0"/>
              </a:rPr>
              <a:t> </a:t>
            </a:r>
            <a:r>
              <a:rPr lang="en-US" sz="2400" dirty="0" err="1" smtClean="0">
                <a:solidFill>
                  <a:srgbClr val="00B0F0"/>
                </a:solidFill>
                <a:latin typeface="Times New Roman" panose="02020603050405020304" pitchFamily="18" charset="0"/>
              </a:rPr>
              <a:t>là</a:t>
            </a:r>
            <a:r>
              <a:rPr lang="en-US" sz="2400" dirty="0" smtClean="0">
                <a:solidFill>
                  <a:srgbClr val="00B0F0"/>
                </a:solidFill>
                <a:latin typeface="Times New Roman" panose="02020603050405020304" pitchFamily="18" charset="0"/>
              </a:rPr>
              <a:t> </a:t>
            </a:r>
            <a:r>
              <a:rPr lang="en-US" sz="2400" dirty="0" err="1" smtClean="0">
                <a:solidFill>
                  <a:srgbClr val="00B0F0"/>
                </a:solidFill>
                <a:latin typeface="Times New Roman" panose="02020603050405020304" pitchFamily="18" charset="0"/>
              </a:rPr>
              <a:t>dạng</a:t>
            </a:r>
            <a:r>
              <a:rPr lang="en-US" sz="2400" dirty="0" smtClean="0">
                <a:solidFill>
                  <a:srgbClr val="00B0F0"/>
                </a:solidFill>
                <a:latin typeface="Times New Roman" panose="02020603050405020304" pitchFamily="18" charset="0"/>
              </a:rPr>
              <a:t> </a:t>
            </a:r>
            <a:r>
              <a:rPr lang="en-US" sz="2400" dirty="0" err="1" smtClean="0">
                <a:solidFill>
                  <a:srgbClr val="00B0F0"/>
                </a:solidFill>
                <a:latin typeface="Times New Roman" panose="02020603050405020304" pitchFamily="18" charset="0"/>
              </a:rPr>
              <a:t>biểu</a:t>
            </a:r>
            <a:r>
              <a:rPr lang="en-US" sz="2400" dirty="0" smtClean="0">
                <a:solidFill>
                  <a:srgbClr val="00B0F0"/>
                </a:solidFill>
                <a:latin typeface="Times New Roman" panose="02020603050405020304" pitchFamily="18" charset="0"/>
              </a:rPr>
              <a:t> </a:t>
            </a:r>
            <a:r>
              <a:rPr lang="en-US" sz="2400" dirty="0" err="1" smtClean="0">
                <a:solidFill>
                  <a:srgbClr val="00B0F0"/>
                </a:solidFill>
                <a:latin typeface="Times New Roman" panose="02020603050405020304" pitchFamily="18" charset="0"/>
              </a:rPr>
              <a:t>thức</a:t>
            </a:r>
            <a:r>
              <a:rPr lang="en-US" sz="2400" dirty="0" smtClean="0">
                <a:solidFill>
                  <a:srgbClr val="00B0F0"/>
                </a:solidFill>
                <a:latin typeface="Times New Roman" panose="02020603050405020304" pitchFamily="18" charset="0"/>
              </a:rPr>
              <a:t> </a:t>
            </a:r>
            <a:r>
              <a:rPr lang="en-US" sz="2400" dirty="0" err="1" smtClean="0">
                <a:solidFill>
                  <a:srgbClr val="00B0F0"/>
                </a:solidFill>
                <a:latin typeface="Times New Roman" panose="02020603050405020304" pitchFamily="18" charset="0"/>
              </a:rPr>
              <a:t>chứa</a:t>
            </a:r>
            <a:r>
              <a:rPr lang="en-US" sz="2400" dirty="0" smtClean="0">
                <a:solidFill>
                  <a:srgbClr val="00B0F0"/>
                </a:solidFill>
                <a:latin typeface="Times New Roman" panose="02020603050405020304" pitchFamily="18" charset="0"/>
              </a:rPr>
              <a:t> </a:t>
            </a:r>
            <a:r>
              <a:rPr lang="en-US" sz="2400" dirty="0" err="1" smtClean="0">
                <a:solidFill>
                  <a:srgbClr val="00B0F0"/>
                </a:solidFill>
                <a:latin typeface="Times New Roman" panose="02020603050405020304" pitchFamily="18" charset="0"/>
              </a:rPr>
              <a:t>các</a:t>
            </a:r>
            <a:r>
              <a:rPr lang="en-US" sz="2400" dirty="0" smtClean="0">
                <a:solidFill>
                  <a:srgbClr val="00B0F0"/>
                </a:solidFill>
                <a:latin typeface="Times New Roman" panose="02020603050405020304" pitchFamily="18" charset="0"/>
              </a:rPr>
              <a:t> </a:t>
            </a:r>
            <a:r>
              <a:rPr lang="en-US" sz="2400" dirty="0" err="1" smtClean="0">
                <a:solidFill>
                  <a:srgbClr val="00B0F0"/>
                </a:solidFill>
                <a:latin typeface="Times New Roman" panose="02020603050405020304" pitchFamily="18" charset="0"/>
              </a:rPr>
              <a:t>toán</a:t>
            </a:r>
            <a:r>
              <a:rPr lang="en-US" sz="2400" dirty="0" smtClean="0">
                <a:solidFill>
                  <a:srgbClr val="00B0F0"/>
                </a:solidFill>
                <a:latin typeface="Times New Roman" panose="02020603050405020304" pitchFamily="18" charset="0"/>
              </a:rPr>
              <a:t> </a:t>
            </a:r>
            <a:r>
              <a:rPr lang="en-US" sz="2400" dirty="0" err="1" smtClean="0">
                <a:solidFill>
                  <a:srgbClr val="00B0F0"/>
                </a:solidFill>
                <a:latin typeface="Times New Roman" panose="02020603050405020304" pitchFamily="18" charset="0"/>
              </a:rPr>
              <a:t>tử</a:t>
            </a:r>
            <a:r>
              <a:rPr lang="en-US" sz="2400" dirty="0" smtClean="0">
                <a:solidFill>
                  <a:srgbClr val="00B0F0"/>
                </a:solidFill>
                <a:latin typeface="Times New Roman" panose="02020603050405020304" pitchFamily="18" charset="0"/>
              </a:rPr>
              <a:t> logic </a:t>
            </a:r>
            <a:r>
              <a:rPr lang="en-US" sz="2400" dirty="0" err="1" smtClean="0">
                <a:solidFill>
                  <a:srgbClr val="00B0F0"/>
                </a:solidFill>
                <a:latin typeface="Times New Roman" panose="02020603050405020304" pitchFamily="18" charset="0"/>
              </a:rPr>
              <a:t>và</a:t>
            </a:r>
            <a:r>
              <a:rPr lang="en-US" sz="2400" dirty="0" smtClean="0">
                <a:solidFill>
                  <a:srgbClr val="00B0F0"/>
                </a:solidFill>
                <a:latin typeface="Times New Roman" panose="02020603050405020304" pitchFamily="18" charset="0"/>
              </a:rPr>
              <a:t> so </a:t>
            </a:r>
            <a:r>
              <a:rPr lang="en-US" sz="2400" dirty="0" err="1" smtClean="0">
                <a:solidFill>
                  <a:srgbClr val="00B0F0"/>
                </a:solidFill>
                <a:latin typeface="Times New Roman" panose="02020603050405020304" pitchFamily="18" charset="0"/>
              </a:rPr>
              <a:t>sánh</a:t>
            </a:r>
            <a:r>
              <a:rPr lang="en-US" sz="2400" dirty="0" smtClean="0">
                <a:solidFill>
                  <a:srgbClr val="00B0F0"/>
                </a:solidFill>
                <a:latin typeface="Times New Roman" panose="02020603050405020304" pitchFamily="18" charset="0"/>
              </a:rPr>
              <a:t>.</a:t>
            </a:r>
            <a:endParaRPr lang="en-US" sz="2400" dirty="0">
              <a:solidFill>
                <a:srgbClr val="00B0F0"/>
              </a:solidFill>
              <a:latin typeface="Times New Roman" panose="02020603050405020304" pitchFamily="18" charset="0"/>
            </a:endParaRPr>
          </a:p>
        </p:txBody>
      </p:sp>
    </p:spTree>
    <p:extLst>
      <p:ext uri="{BB962C8B-B14F-4D97-AF65-F5344CB8AC3E}">
        <p14:creationId xmlns:p14="http://schemas.microsoft.com/office/powerpoint/2010/main" val="8336834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15" y="107577"/>
            <a:ext cx="11553712" cy="710004"/>
          </a:xfrm>
        </p:spPr>
        <p:txBody>
          <a:bodyPr/>
          <a:lstStyle/>
          <a:p>
            <a:r>
              <a:rPr lang="en-US" dirty="0" err="1" smtClean="0">
                <a:latin typeface="Times New Roman" panose="02020603050405020304" pitchFamily="18" charset="0"/>
              </a:rPr>
              <a:t>Các</a:t>
            </a:r>
            <a:r>
              <a:rPr lang="en-US" dirty="0" smtClean="0">
                <a:latin typeface="Times New Roman" panose="02020603050405020304" pitchFamily="18" charset="0"/>
              </a:rPr>
              <a:t> </a:t>
            </a:r>
            <a:r>
              <a:rPr lang="en-US" dirty="0" err="1" smtClean="0">
                <a:latin typeface="Times New Roman" panose="02020603050405020304" pitchFamily="18" charset="0"/>
              </a:rPr>
              <a:t>lệnh</a:t>
            </a:r>
            <a:r>
              <a:rPr lang="en-US" dirty="0" smtClean="0">
                <a:latin typeface="Times New Roman" panose="02020603050405020304" pitchFamily="18" charset="0"/>
              </a:rPr>
              <a:t> </a:t>
            </a:r>
            <a:r>
              <a:rPr lang="en-US" dirty="0" err="1" smtClean="0">
                <a:latin typeface="Times New Roman" panose="02020603050405020304" pitchFamily="18" charset="0"/>
              </a:rPr>
              <a:t>điều</a:t>
            </a:r>
            <a:r>
              <a:rPr lang="en-US" dirty="0" smtClean="0">
                <a:latin typeface="Times New Roman" panose="02020603050405020304" pitchFamily="18" charset="0"/>
              </a:rPr>
              <a:t> </a:t>
            </a:r>
            <a:r>
              <a:rPr lang="en-US" dirty="0" err="1" smtClean="0">
                <a:latin typeface="Times New Roman" panose="02020603050405020304" pitchFamily="18" charset="0"/>
              </a:rPr>
              <a:t>khiển</a:t>
            </a:r>
            <a:r>
              <a:rPr lang="en-US" dirty="0" smtClean="0">
                <a:latin typeface="Times New Roman" panose="02020603050405020304" pitchFamily="18" charset="0"/>
              </a:rPr>
              <a:t> </a:t>
            </a:r>
            <a:r>
              <a:rPr lang="en-US" dirty="0" err="1" smtClean="0">
                <a:latin typeface="Times New Roman" panose="02020603050405020304" pitchFamily="18" charset="0"/>
              </a:rPr>
              <a:t>trong</a:t>
            </a:r>
            <a:r>
              <a:rPr lang="en-US" dirty="0" smtClean="0">
                <a:latin typeface="Times New Roman" panose="02020603050405020304" pitchFamily="18" charset="0"/>
              </a:rPr>
              <a:t> </a:t>
            </a:r>
            <a:r>
              <a:rPr lang="en-US" dirty="0" err="1" smtClean="0">
                <a:latin typeface="Times New Roman" panose="02020603050405020304" pitchFamily="18" charset="0"/>
              </a:rPr>
              <a:t>javascript</a:t>
            </a:r>
            <a:endParaRPr lang="en-US" dirty="0">
              <a:latin typeface="Times New Roman" panose="02020603050405020304" pitchFamily="18" charset="0"/>
            </a:endParaRPr>
          </a:p>
        </p:txBody>
      </p:sp>
      <p:sp>
        <p:nvSpPr>
          <p:cNvPr id="3" name="Content Placeholder 2"/>
          <p:cNvSpPr>
            <a:spLocks noGrp="1"/>
          </p:cNvSpPr>
          <p:nvPr>
            <p:ph sz="quarter" idx="13"/>
          </p:nvPr>
        </p:nvSpPr>
        <p:spPr>
          <a:xfrm>
            <a:off x="301215" y="1011219"/>
            <a:ext cx="11553712" cy="5604733"/>
          </a:xfrm>
        </p:spPr>
        <p:txBody>
          <a:bodyPr>
            <a:normAutofit/>
          </a:bodyPr>
          <a:lstStyle/>
          <a:p>
            <a:pPr>
              <a:buFont typeface="Wingdings" panose="05000000000000000000" pitchFamily="2" charset="2"/>
              <a:buChar char="§"/>
            </a:pPr>
            <a:r>
              <a:rPr lang="en-US" sz="2400" dirty="0" err="1" smtClean="0">
                <a:solidFill>
                  <a:srgbClr val="FFFF00"/>
                </a:solidFill>
                <a:latin typeface="Times New Roman" panose="02020603050405020304" pitchFamily="18" charset="0"/>
              </a:rPr>
              <a:t>Lệnh</a:t>
            </a:r>
            <a:r>
              <a:rPr lang="en-US" sz="2400" dirty="0" smtClean="0">
                <a:solidFill>
                  <a:srgbClr val="FFFF00"/>
                </a:solidFill>
                <a:latin typeface="Times New Roman" panose="02020603050405020304" pitchFamily="18" charset="0"/>
              </a:rPr>
              <a:t> if</a:t>
            </a:r>
          </a:p>
          <a:p>
            <a:pPr marL="0" indent="0">
              <a:buNone/>
            </a:pPr>
            <a:r>
              <a:rPr lang="en-US" sz="2400" u="sng" dirty="0" err="1" smtClean="0">
                <a:solidFill>
                  <a:srgbClr val="FFFF00"/>
                </a:solidFill>
                <a:latin typeface="Times New Roman" panose="02020603050405020304" pitchFamily="18" charset="0"/>
              </a:rPr>
              <a:t>Cú</a:t>
            </a:r>
            <a:r>
              <a:rPr lang="en-US" sz="2400" u="sng" dirty="0" smtClean="0">
                <a:solidFill>
                  <a:srgbClr val="FFFF00"/>
                </a:solidFill>
                <a:latin typeface="Times New Roman" panose="02020603050405020304" pitchFamily="18" charset="0"/>
              </a:rPr>
              <a:t> </a:t>
            </a:r>
            <a:r>
              <a:rPr lang="en-US" sz="2400" u="sng" dirty="0" err="1" smtClean="0">
                <a:solidFill>
                  <a:srgbClr val="FFFF00"/>
                </a:solidFill>
                <a:latin typeface="Times New Roman" panose="02020603050405020304" pitchFamily="18" charset="0"/>
              </a:rPr>
              <a:t>pháp</a:t>
            </a:r>
            <a:r>
              <a:rPr lang="en-US" sz="2400" dirty="0" smtClean="0">
                <a:solidFill>
                  <a:srgbClr val="FFFF00"/>
                </a:solidFill>
                <a:latin typeface="Times New Roman" panose="02020603050405020304" pitchFamily="18" charset="0"/>
              </a:rPr>
              <a:t>:</a:t>
            </a:r>
          </a:p>
          <a:p>
            <a:pPr marL="0" indent="0">
              <a:buNone/>
            </a:pPr>
            <a:r>
              <a:rPr lang="en-US" cap="none" dirty="0" smtClean="0">
                <a:solidFill>
                  <a:srgbClr val="00B0F0"/>
                </a:solidFill>
                <a:latin typeface="Times New Roman" panose="02020603050405020304" pitchFamily="18" charset="0"/>
              </a:rPr>
              <a:t>i</a:t>
            </a:r>
            <a:r>
              <a:rPr lang="en-US" sz="2400" cap="none" dirty="0" smtClean="0">
                <a:solidFill>
                  <a:srgbClr val="00B0F0"/>
                </a:solidFill>
                <a:latin typeface="Times New Roman" panose="02020603050405020304" pitchFamily="18" charset="0"/>
              </a:rPr>
              <a:t>f(dk1){</a:t>
            </a:r>
          </a:p>
          <a:p>
            <a:pPr marL="0" indent="0">
              <a:buNone/>
            </a:pPr>
            <a:r>
              <a:rPr lang="en-US" sz="2400" cap="none" dirty="0" smtClean="0">
                <a:solidFill>
                  <a:srgbClr val="00B0F0"/>
                </a:solidFill>
                <a:latin typeface="Times New Roman" panose="02020603050405020304" pitchFamily="18" charset="0"/>
              </a:rPr>
              <a:t>	</a:t>
            </a:r>
            <a:r>
              <a:rPr lang="en-US" sz="2400" cap="none" dirty="0" err="1" smtClean="0">
                <a:solidFill>
                  <a:srgbClr val="00B0F0"/>
                </a:solidFill>
                <a:latin typeface="Times New Roman" panose="02020603050405020304" pitchFamily="18" charset="0"/>
              </a:rPr>
              <a:t>lệnh</a:t>
            </a:r>
            <a:r>
              <a:rPr lang="en-US" sz="2400" cap="none" dirty="0" smtClean="0">
                <a:solidFill>
                  <a:srgbClr val="00B0F0"/>
                </a:solidFill>
                <a:latin typeface="Times New Roman" panose="02020603050405020304" pitchFamily="18" charset="0"/>
              </a:rPr>
              <a:t> 1;</a:t>
            </a:r>
          </a:p>
          <a:p>
            <a:pPr marL="0" indent="0">
              <a:buNone/>
            </a:pPr>
            <a:r>
              <a:rPr lang="en-US" sz="2400" cap="none" dirty="0" smtClean="0">
                <a:solidFill>
                  <a:srgbClr val="00B0F0"/>
                </a:solidFill>
                <a:latin typeface="Times New Roman" panose="02020603050405020304" pitchFamily="18" charset="0"/>
              </a:rPr>
              <a:t>}else{</a:t>
            </a:r>
          </a:p>
          <a:p>
            <a:pPr marL="0" indent="0">
              <a:buNone/>
            </a:pPr>
            <a:r>
              <a:rPr lang="en-US" sz="2400" cap="none" dirty="0" smtClean="0">
                <a:solidFill>
                  <a:srgbClr val="00B0F0"/>
                </a:solidFill>
                <a:latin typeface="Times New Roman" panose="02020603050405020304" pitchFamily="18" charset="0"/>
              </a:rPr>
              <a:t>	</a:t>
            </a:r>
            <a:r>
              <a:rPr lang="en-US" sz="2400" cap="none" dirty="0" err="1" smtClean="0">
                <a:solidFill>
                  <a:srgbClr val="00B0F0"/>
                </a:solidFill>
                <a:latin typeface="Times New Roman" panose="02020603050405020304" pitchFamily="18" charset="0"/>
              </a:rPr>
              <a:t>lệnh</a:t>
            </a:r>
            <a:r>
              <a:rPr lang="en-US" sz="2400" cap="none" dirty="0" smtClean="0">
                <a:solidFill>
                  <a:srgbClr val="00B0F0"/>
                </a:solidFill>
                <a:latin typeface="Times New Roman" panose="02020603050405020304" pitchFamily="18" charset="0"/>
              </a:rPr>
              <a:t> 2;</a:t>
            </a:r>
          </a:p>
          <a:p>
            <a:pPr marL="0" indent="0">
              <a:buNone/>
            </a:pPr>
            <a:r>
              <a:rPr lang="en-US" sz="2400" cap="none" dirty="0" smtClean="0">
                <a:solidFill>
                  <a:srgbClr val="00B0F0"/>
                </a:solidFill>
                <a:latin typeface="Times New Roman" panose="02020603050405020304" pitchFamily="18" charset="0"/>
              </a:rPr>
              <a:t>}</a:t>
            </a:r>
          </a:p>
          <a:p>
            <a:pPr marL="0" indent="0" algn="just">
              <a:buNone/>
            </a:pPr>
            <a:r>
              <a:rPr lang="en-US" sz="2400" u="sng" dirty="0" err="1" smtClean="0">
                <a:solidFill>
                  <a:srgbClr val="FFFF00"/>
                </a:solidFill>
                <a:latin typeface="Times New Roman" panose="02020603050405020304" pitchFamily="18" charset="0"/>
              </a:rPr>
              <a:t>Chức</a:t>
            </a:r>
            <a:r>
              <a:rPr lang="en-US" sz="2400" u="sng" dirty="0" smtClean="0">
                <a:solidFill>
                  <a:srgbClr val="FFFF00"/>
                </a:solidFill>
                <a:latin typeface="Times New Roman" panose="02020603050405020304" pitchFamily="18" charset="0"/>
              </a:rPr>
              <a:t> </a:t>
            </a:r>
            <a:r>
              <a:rPr lang="en-US" sz="2400" u="sng" dirty="0" err="1" smtClean="0">
                <a:solidFill>
                  <a:srgbClr val="FFFF00"/>
                </a:solidFill>
                <a:latin typeface="Times New Roman" panose="02020603050405020304" pitchFamily="18" charset="0"/>
              </a:rPr>
              <a:t>năng</a:t>
            </a:r>
            <a:r>
              <a:rPr lang="en-US" sz="2400" dirty="0" smtClean="0">
                <a:solidFill>
                  <a:srgbClr val="FFFF00"/>
                </a:solidFill>
                <a:latin typeface="Times New Roman" panose="02020603050405020304" pitchFamily="18" charset="0"/>
              </a:rPr>
              <a:t>:</a:t>
            </a:r>
          </a:p>
          <a:p>
            <a:pPr marL="0" indent="0" algn="just">
              <a:buNone/>
            </a:pPr>
            <a:r>
              <a:rPr lang="en-US" sz="2400" dirty="0" err="1" smtClean="0">
                <a:solidFill>
                  <a:srgbClr val="00B050"/>
                </a:solidFill>
                <a:latin typeface="Times New Roman" panose="02020603050405020304" pitchFamily="18" charset="0"/>
              </a:rPr>
              <a:t>Kiểm</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tra</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nếu</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điều</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kiện</a:t>
            </a:r>
            <a:r>
              <a:rPr lang="en-US" sz="2400" dirty="0" smtClean="0">
                <a:solidFill>
                  <a:srgbClr val="00B050"/>
                </a:solidFill>
                <a:latin typeface="Times New Roman" panose="02020603050405020304" pitchFamily="18" charset="0"/>
              </a:rPr>
              <a:t> 1 (dk1) </a:t>
            </a:r>
            <a:r>
              <a:rPr lang="en-US" sz="2400" dirty="0" err="1" smtClean="0">
                <a:solidFill>
                  <a:srgbClr val="00B050"/>
                </a:solidFill>
                <a:latin typeface="Times New Roman" panose="02020603050405020304" pitchFamily="18" charset="0"/>
              </a:rPr>
              <a:t>là</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đúng</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thì</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lệnh</a:t>
            </a:r>
            <a:r>
              <a:rPr lang="en-US" sz="2400" dirty="0" smtClean="0">
                <a:solidFill>
                  <a:srgbClr val="00B050"/>
                </a:solidFill>
                <a:latin typeface="Times New Roman" panose="02020603050405020304" pitchFamily="18" charset="0"/>
              </a:rPr>
              <a:t> 1 </a:t>
            </a:r>
            <a:r>
              <a:rPr lang="en-US" sz="2400" dirty="0" err="1" smtClean="0">
                <a:solidFill>
                  <a:srgbClr val="00B050"/>
                </a:solidFill>
                <a:latin typeface="Times New Roman" panose="02020603050405020304" pitchFamily="18" charset="0"/>
              </a:rPr>
              <a:t>sẽ</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được</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thực</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hiện</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nếu</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sai</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thì</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lệnh</a:t>
            </a:r>
            <a:r>
              <a:rPr lang="en-US" sz="2400" dirty="0" smtClean="0">
                <a:solidFill>
                  <a:srgbClr val="00B050"/>
                </a:solidFill>
                <a:latin typeface="Times New Roman" panose="02020603050405020304" pitchFamily="18" charset="0"/>
              </a:rPr>
              <a:t> 2 </a:t>
            </a:r>
            <a:r>
              <a:rPr lang="en-US" sz="2400" dirty="0" err="1" smtClean="0">
                <a:solidFill>
                  <a:srgbClr val="00B050"/>
                </a:solidFill>
                <a:latin typeface="Times New Roman" panose="02020603050405020304" pitchFamily="18" charset="0"/>
              </a:rPr>
              <a:t>sẽ</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được</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thực</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hiện</a:t>
            </a:r>
            <a:r>
              <a:rPr lang="en-US" sz="2400" dirty="0" smtClean="0">
                <a:solidFill>
                  <a:srgbClr val="00B050"/>
                </a:solidFill>
                <a:latin typeface="Times New Roman" panose="02020603050405020304" pitchFamily="18" charset="0"/>
              </a:rPr>
              <a:t>.</a:t>
            </a:r>
            <a:endParaRPr lang="en-US" sz="2400" dirty="0">
              <a:solidFill>
                <a:srgbClr val="00B050"/>
              </a:solidFill>
              <a:latin typeface="Times New Roman" panose="02020603050405020304" pitchFamily="18" charset="0"/>
            </a:endParaRPr>
          </a:p>
        </p:txBody>
      </p:sp>
    </p:spTree>
    <p:extLst>
      <p:ext uri="{BB962C8B-B14F-4D97-AF65-F5344CB8AC3E}">
        <p14:creationId xmlns:p14="http://schemas.microsoft.com/office/powerpoint/2010/main" val="16591341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15" y="107577"/>
            <a:ext cx="11553712" cy="710004"/>
          </a:xfrm>
        </p:spPr>
        <p:txBody>
          <a:bodyPr/>
          <a:lstStyle/>
          <a:p>
            <a:r>
              <a:rPr lang="en-US" dirty="0" err="1" smtClean="0">
                <a:latin typeface="Times New Roman" panose="02020603050405020304" pitchFamily="18" charset="0"/>
              </a:rPr>
              <a:t>Các</a:t>
            </a:r>
            <a:r>
              <a:rPr lang="en-US" dirty="0" smtClean="0">
                <a:latin typeface="Times New Roman" panose="02020603050405020304" pitchFamily="18" charset="0"/>
              </a:rPr>
              <a:t> </a:t>
            </a:r>
            <a:r>
              <a:rPr lang="en-US" dirty="0" err="1" smtClean="0">
                <a:latin typeface="Times New Roman" panose="02020603050405020304" pitchFamily="18" charset="0"/>
              </a:rPr>
              <a:t>lệnh</a:t>
            </a:r>
            <a:r>
              <a:rPr lang="en-US" dirty="0" smtClean="0">
                <a:latin typeface="Times New Roman" panose="02020603050405020304" pitchFamily="18" charset="0"/>
              </a:rPr>
              <a:t> </a:t>
            </a:r>
            <a:r>
              <a:rPr lang="en-US" dirty="0" err="1" smtClean="0">
                <a:latin typeface="Times New Roman" panose="02020603050405020304" pitchFamily="18" charset="0"/>
              </a:rPr>
              <a:t>điều</a:t>
            </a:r>
            <a:r>
              <a:rPr lang="en-US" dirty="0" smtClean="0">
                <a:latin typeface="Times New Roman" panose="02020603050405020304" pitchFamily="18" charset="0"/>
              </a:rPr>
              <a:t> </a:t>
            </a:r>
            <a:r>
              <a:rPr lang="en-US" dirty="0" err="1" smtClean="0">
                <a:latin typeface="Times New Roman" panose="02020603050405020304" pitchFamily="18" charset="0"/>
              </a:rPr>
              <a:t>khiển</a:t>
            </a:r>
            <a:r>
              <a:rPr lang="en-US" dirty="0" smtClean="0">
                <a:latin typeface="Times New Roman" panose="02020603050405020304" pitchFamily="18" charset="0"/>
              </a:rPr>
              <a:t> </a:t>
            </a:r>
            <a:r>
              <a:rPr lang="en-US" dirty="0" err="1" smtClean="0">
                <a:latin typeface="Times New Roman" panose="02020603050405020304" pitchFamily="18" charset="0"/>
              </a:rPr>
              <a:t>trong</a:t>
            </a:r>
            <a:r>
              <a:rPr lang="en-US" dirty="0" smtClean="0">
                <a:latin typeface="Times New Roman" panose="02020603050405020304" pitchFamily="18" charset="0"/>
              </a:rPr>
              <a:t> </a:t>
            </a:r>
            <a:r>
              <a:rPr lang="en-US" dirty="0" err="1" smtClean="0">
                <a:latin typeface="Times New Roman" panose="02020603050405020304" pitchFamily="18" charset="0"/>
              </a:rPr>
              <a:t>javascript</a:t>
            </a:r>
            <a:endParaRPr lang="en-US" dirty="0">
              <a:latin typeface="Times New Roman" panose="02020603050405020304" pitchFamily="18" charset="0"/>
            </a:endParaRPr>
          </a:p>
        </p:txBody>
      </p:sp>
      <p:sp>
        <p:nvSpPr>
          <p:cNvPr id="3" name="Content Placeholder 2"/>
          <p:cNvSpPr>
            <a:spLocks noGrp="1"/>
          </p:cNvSpPr>
          <p:nvPr>
            <p:ph sz="quarter" idx="13"/>
          </p:nvPr>
        </p:nvSpPr>
        <p:spPr>
          <a:xfrm>
            <a:off x="301215" y="1011219"/>
            <a:ext cx="11553712" cy="5604733"/>
          </a:xfrm>
        </p:spPr>
        <p:txBody>
          <a:bodyPr>
            <a:normAutofit/>
          </a:bodyPr>
          <a:lstStyle/>
          <a:p>
            <a:pPr>
              <a:buFont typeface="Wingdings" panose="05000000000000000000" pitchFamily="2" charset="2"/>
              <a:buChar char="§"/>
            </a:pPr>
            <a:r>
              <a:rPr lang="en-US" sz="2400" dirty="0" err="1" smtClean="0">
                <a:solidFill>
                  <a:srgbClr val="FFFF00"/>
                </a:solidFill>
                <a:latin typeface="Times New Roman" panose="02020603050405020304" pitchFamily="18" charset="0"/>
              </a:rPr>
              <a:t>Lệnh</a:t>
            </a:r>
            <a:r>
              <a:rPr lang="en-US" sz="2400" dirty="0" smtClean="0">
                <a:solidFill>
                  <a:srgbClr val="FFFF00"/>
                </a:solidFill>
                <a:latin typeface="Times New Roman" panose="02020603050405020304" pitchFamily="18" charset="0"/>
              </a:rPr>
              <a:t> if</a:t>
            </a:r>
          </a:p>
          <a:p>
            <a:pPr marL="0" indent="0">
              <a:buNone/>
            </a:pPr>
            <a:r>
              <a:rPr lang="en-US" sz="2400" u="sng" dirty="0" err="1" smtClean="0">
                <a:solidFill>
                  <a:srgbClr val="FFFF00"/>
                </a:solidFill>
                <a:latin typeface="Times New Roman" panose="02020603050405020304" pitchFamily="18" charset="0"/>
              </a:rPr>
              <a:t>Cú</a:t>
            </a:r>
            <a:r>
              <a:rPr lang="en-US" sz="2400" u="sng" dirty="0" smtClean="0">
                <a:solidFill>
                  <a:srgbClr val="FFFF00"/>
                </a:solidFill>
                <a:latin typeface="Times New Roman" panose="02020603050405020304" pitchFamily="18" charset="0"/>
              </a:rPr>
              <a:t> </a:t>
            </a:r>
            <a:r>
              <a:rPr lang="en-US" sz="2400" u="sng" dirty="0" err="1" smtClean="0">
                <a:solidFill>
                  <a:srgbClr val="FFFF00"/>
                </a:solidFill>
                <a:latin typeface="Times New Roman" panose="02020603050405020304" pitchFamily="18" charset="0"/>
              </a:rPr>
              <a:t>pháp</a:t>
            </a:r>
            <a:r>
              <a:rPr lang="en-US" sz="2400" dirty="0" smtClean="0">
                <a:solidFill>
                  <a:srgbClr val="FFFF00"/>
                </a:solidFill>
                <a:latin typeface="Times New Roman" panose="02020603050405020304" pitchFamily="18" charset="0"/>
              </a:rPr>
              <a:t>:</a:t>
            </a:r>
          </a:p>
          <a:p>
            <a:pPr marL="0" indent="0">
              <a:buNone/>
            </a:pPr>
            <a:r>
              <a:rPr lang="en-US" cap="none" dirty="0" smtClean="0">
                <a:solidFill>
                  <a:srgbClr val="00B0F0"/>
                </a:solidFill>
                <a:latin typeface="Times New Roman" panose="02020603050405020304" pitchFamily="18" charset="0"/>
              </a:rPr>
              <a:t>i</a:t>
            </a:r>
            <a:r>
              <a:rPr lang="en-US" sz="2400" cap="none" dirty="0" smtClean="0">
                <a:solidFill>
                  <a:srgbClr val="00B0F0"/>
                </a:solidFill>
                <a:latin typeface="Times New Roman" panose="02020603050405020304" pitchFamily="18" charset="0"/>
              </a:rPr>
              <a:t>f(dk1){</a:t>
            </a:r>
          </a:p>
          <a:p>
            <a:pPr marL="0" indent="0">
              <a:buNone/>
            </a:pPr>
            <a:r>
              <a:rPr lang="en-US" sz="2400" cap="none" dirty="0" smtClean="0">
                <a:solidFill>
                  <a:srgbClr val="00B0F0"/>
                </a:solidFill>
                <a:latin typeface="Times New Roman" panose="02020603050405020304" pitchFamily="18" charset="0"/>
              </a:rPr>
              <a:t>	</a:t>
            </a:r>
            <a:r>
              <a:rPr lang="en-US" sz="2400" cap="none" dirty="0" err="1" smtClean="0">
                <a:solidFill>
                  <a:srgbClr val="00B0F0"/>
                </a:solidFill>
                <a:latin typeface="Times New Roman" panose="02020603050405020304" pitchFamily="18" charset="0"/>
              </a:rPr>
              <a:t>lệnh</a:t>
            </a:r>
            <a:r>
              <a:rPr lang="en-US" sz="2400" cap="none" dirty="0" smtClean="0">
                <a:solidFill>
                  <a:srgbClr val="00B0F0"/>
                </a:solidFill>
                <a:latin typeface="Times New Roman" panose="02020603050405020304" pitchFamily="18" charset="0"/>
              </a:rPr>
              <a:t> 1;</a:t>
            </a:r>
          </a:p>
          <a:p>
            <a:pPr marL="0" indent="0">
              <a:buNone/>
            </a:pPr>
            <a:r>
              <a:rPr lang="en-US" sz="2400" cap="none" dirty="0" smtClean="0">
                <a:solidFill>
                  <a:srgbClr val="00B0F0"/>
                </a:solidFill>
                <a:latin typeface="Times New Roman" panose="02020603050405020304" pitchFamily="18" charset="0"/>
              </a:rPr>
              <a:t>}else{</a:t>
            </a:r>
          </a:p>
          <a:p>
            <a:pPr marL="0" indent="0">
              <a:buNone/>
            </a:pPr>
            <a:r>
              <a:rPr lang="en-US" sz="2400" cap="none" dirty="0" smtClean="0">
                <a:solidFill>
                  <a:srgbClr val="00B0F0"/>
                </a:solidFill>
                <a:latin typeface="Times New Roman" panose="02020603050405020304" pitchFamily="18" charset="0"/>
              </a:rPr>
              <a:t>	</a:t>
            </a:r>
            <a:r>
              <a:rPr lang="en-US" sz="2400" cap="none" dirty="0" err="1" smtClean="0">
                <a:solidFill>
                  <a:srgbClr val="00B0F0"/>
                </a:solidFill>
                <a:latin typeface="Times New Roman" panose="02020603050405020304" pitchFamily="18" charset="0"/>
              </a:rPr>
              <a:t>lệnh</a:t>
            </a:r>
            <a:r>
              <a:rPr lang="en-US" sz="2400" cap="none" dirty="0" smtClean="0">
                <a:solidFill>
                  <a:srgbClr val="00B0F0"/>
                </a:solidFill>
                <a:latin typeface="Times New Roman" panose="02020603050405020304" pitchFamily="18" charset="0"/>
              </a:rPr>
              <a:t> 2;</a:t>
            </a:r>
          </a:p>
          <a:p>
            <a:pPr marL="0" indent="0">
              <a:buNone/>
            </a:pPr>
            <a:r>
              <a:rPr lang="en-US" sz="2400" cap="none" dirty="0" smtClean="0">
                <a:solidFill>
                  <a:srgbClr val="00B0F0"/>
                </a:solidFill>
                <a:latin typeface="Times New Roman" panose="02020603050405020304" pitchFamily="18" charset="0"/>
              </a:rPr>
              <a:t>}</a:t>
            </a:r>
          </a:p>
          <a:p>
            <a:pPr marL="0" indent="0" algn="just">
              <a:buNone/>
            </a:pPr>
            <a:r>
              <a:rPr lang="en-US" sz="2400" u="sng" dirty="0" err="1" smtClean="0">
                <a:solidFill>
                  <a:srgbClr val="FFFF00"/>
                </a:solidFill>
                <a:latin typeface="Times New Roman" panose="02020603050405020304" pitchFamily="18" charset="0"/>
              </a:rPr>
              <a:t>Chức</a:t>
            </a:r>
            <a:r>
              <a:rPr lang="en-US" sz="2400" u="sng" dirty="0" smtClean="0">
                <a:solidFill>
                  <a:srgbClr val="FFFF00"/>
                </a:solidFill>
                <a:latin typeface="Times New Roman" panose="02020603050405020304" pitchFamily="18" charset="0"/>
              </a:rPr>
              <a:t> </a:t>
            </a:r>
            <a:r>
              <a:rPr lang="en-US" sz="2400" u="sng" dirty="0" err="1" smtClean="0">
                <a:solidFill>
                  <a:srgbClr val="FFFF00"/>
                </a:solidFill>
                <a:latin typeface="Times New Roman" panose="02020603050405020304" pitchFamily="18" charset="0"/>
              </a:rPr>
              <a:t>năng</a:t>
            </a:r>
            <a:r>
              <a:rPr lang="en-US" sz="2400" dirty="0" smtClean="0">
                <a:solidFill>
                  <a:srgbClr val="FFFF00"/>
                </a:solidFill>
                <a:latin typeface="Times New Roman" panose="02020603050405020304" pitchFamily="18" charset="0"/>
              </a:rPr>
              <a:t>:</a:t>
            </a:r>
          </a:p>
          <a:p>
            <a:pPr marL="0" indent="0" algn="just">
              <a:buNone/>
            </a:pPr>
            <a:r>
              <a:rPr lang="en-US" sz="2400" dirty="0" err="1" smtClean="0">
                <a:solidFill>
                  <a:srgbClr val="00B050"/>
                </a:solidFill>
                <a:latin typeface="Times New Roman" panose="02020603050405020304" pitchFamily="18" charset="0"/>
              </a:rPr>
              <a:t>Kiểm</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tra</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nếu</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điều</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kiện</a:t>
            </a:r>
            <a:r>
              <a:rPr lang="en-US" sz="2400" dirty="0" smtClean="0">
                <a:solidFill>
                  <a:srgbClr val="00B050"/>
                </a:solidFill>
                <a:latin typeface="Times New Roman" panose="02020603050405020304" pitchFamily="18" charset="0"/>
              </a:rPr>
              <a:t> 1 (dk1) </a:t>
            </a:r>
            <a:r>
              <a:rPr lang="en-US" sz="2400" dirty="0" err="1" smtClean="0">
                <a:solidFill>
                  <a:srgbClr val="00B050"/>
                </a:solidFill>
                <a:latin typeface="Times New Roman" panose="02020603050405020304" pitchFamily="18" charset="0"/>
              </a:rPr>
              <a:t>là</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đúng</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thì</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lệnh</a:t>
            </a:r>
            <a:r>
              <a:rPr lang="en-US" sz="2400" dirty="0" smtClean="0">
                <a:solidFill>
                  <a:srgbClr val="00B050"/>
                </a:solidFill>
                <a:latin typeface="Times New Roman" panose="02020603050405020304" pitchFamily="18" charset="0"/>
              </a:rPr>
              <a:t> 1 </a:t>
            </a:r>
            <a:r>
              <a:rPr lang="en-US" sz="2400" dirty="0" err="1" smtClean="0">
                <a:solidFill>
                  <a:srgbClr val="00B050"/>
                </a:solidFill>
                <a:latin typeface="Times New Roman" panose="02020603050405020304" pitchFamily="18" charset="0"/>
              </a:rPr>
              <a:t>sẽ</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được</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thực</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hiện</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nếu</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sai</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thì</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lệnh</a:t>
            </a:r>
            <a:r>
              <a:rPr lang="en-US" sz="2400" dirty="0" smtClean="0">
                <a:solidFill>
                  <a:srgbClr val="00B050"/>
                </a:solidFill>
                <a:latin typeface="Times New Roman" panose="02020603050405020304" pitchFamily="18" charset="0"/>
              </a:rPr>
              <a:t> 2 </a:t>
            </a:r>
            <a:r>
              <a:rPr lang="en-US" sz="2400" dirty="0" err="1" smtClean="0">
                <a:solidFill>
                  <a:srgbClr val="00B050"/>
                </a:solidFill>
                <a:latin typeface="Times New Roman" panose="02020603050405020304" pitchFamily="18" charset="0"/>
              </a:rPr>
              <a:t>sẽ</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được</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thực</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hiện</a:t>
            </a:r>
            <a:r>
              <a:rPr lang="en-US" sz="2400" dirty="0" smtClean="0">
                <a:solidFill>
                  <a:srgbClr val="00B050"/>
                </a:solidFill>
                <a:latin typeface="Times New Roman" panose="02020603050405020304" pitchFamily="18" charset="0"/>
              </a:rPr>
              <a:t>.</a:t>
            </a:r>
            <a:endParaRPr lang="en-US" sz="2400" dirty="0">
              <a:solidFill>
                <a:srgbClr val="00B050"/>
              </a:solidFill>
              <a:latin typeface="Times New Roman" panose="02020603050405020304" pitchFamily="18"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6856" y="817581"/>
            <a:ext cx="8943677" cy="4679577"/>
          </a:xfrm>
          <a:prstGeom prst="rect">
            <a:avLst/>
          </a:prstGeom>
        </p:spPr>
      </p:pic>
    </p:spTree>
    <p:extLst>
      <p:ext uri="{BB962C8B-B14F-4D97-AF65-F5344CB8AC3E}">
        <p14:creationId xmlns:p14="http://schemas.microsoft.com/office/powerpoint/2010/main" val="41865787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15" y="107577"/>
            <a:ext cx="11553712" cy="710004"/>
          </a:xfrm>
        </p:spPr>
        <p:txBody>
          <a:bodyPr/>
          <a:lstStyle/>
          <a:p>
            <a:r>
              <a:rPr lang="en-US" dirty="0" err="1" smtClean="0">
                <a:latin typeface="Times New Roman" panose="02020603050405020304" pitchFamily="18" charset="0"/>
              </a:rPr>
              <a:t>Các</a:t>
            </a:r>
            <a:r>
              <a:rPr lang="en-US" dirty="0" smtClean="0">
                <a:latin typeface="Times New Roman" panose="02020603050405020304" pitchFamily="18" charset="0"/>
              </a:rPr>
              <a:t> </a:t>
            </a:r>
            <a:r>
              <a:rPr lang="en-US" dirty="0" err="1" smtClean="0">
                <a:latin typeface="Times New Roman" panose="02020603050405020304" pitchFamily="18" charset="0"/>
              </a:rPr>
              <a:t>lệnh</a:t>
            </a:r>
            <a:r>
              <a:rPr lang="en-US" dirty="0" smtClean="0">
                <a:latin typeface="Times New Roman" panose="02020603050405020304" pitchFamily="18" charset="0"/>
              </a:rPr>
              <a:t> </a:t>
            </a:r>
            <a:r>
              <a:rPr lang="en-US" dirty="0" err="1" smtClean="0">
                <a:latin typeface="Times New Roman" panose="02020603050405020304" pitchFamily="18" charset="0"/>
              </a:rPr>
              <a:t>điều</a:t>
            </a:r>
            <a:r>
              <a:rPr lang="en-US" dirty="0" smtClean="0">
                <a:latin typeface="Times New Roman" panose="02020603050405020304" pitchFamily="18" charset="0"/>
              </a:rPr>
              <a:t> </a:t>
            </a:r>
            <a:r>
              <a:rPr lang="en-US" dirty="0" err="1" smtClean="0">
                <a:latin typeface="Times New Roman" panose="02020603050405020304" pitchFamily="18" charset="0"/>
              </a:rPr>
              <a:t>khiển</a:t>
            </a:r>
            <a:r>
              <a:rPr lang="en-US" dirty="0" smtClean="0">
                <a:latin typeface="Times New Roman" panose="02020603050405020304" pitchFamily="18" charset="0"/>
              </a:rPr>
              <a:t> </a:t>
            </a:r>
            <a:r>
              <a:rPr lang="en-US" dirty="0" err="1" smtClean="0">
                <a:latin typeface="Times New Roman" panose="02020603050405020304" pitchFamily="18" charset="0"/>
              </a:rPr>
              <a:t>trong</a:t>
            </a:r>
            <a:r>
              <a:rPr lang="en-US" dirty="0" smtClean="0">
                <a:latin typeface="Times New Roman" panose="02020603050405020304" pitchFamily="18" charset="0"/>
              </a:rPr>
              <a:t> </a:t>
            </a:r>
            <a:r>
              <a:rPr lang="en-US" dirty="0" err="1" smtClean="0">
                <a:latin typeface="Times New Roman" panose="02020603050405020304" pitchFamily="18" charset="0"/>
              </a:rPr>
              <a:t>javascript</a:t>
            </a:r>
            <a:endParaRPr lang="en-US" dirty="0">
              <a:latin typeface="Times New Roman" panose="02020603050405020304" pitchFamily="18" charset="0"/>
            </a:endParaRPr>
          </a:p>
        </p:txBody>
      </p:sp>
      <p:sp>
        <p:nvSpPr>
          <p:cNvPr id="3" name="Content Placeholder 2"/>
          <p:cNvSpPr>
            <a:spLocks noGrp="1"/>
          </p:cNvSpPr>
          <p:nvPr>
            <p:ph sz="quarter" idx="13"/>
          </p:nvPr>
        </p:nvSpPr>
        <p:spPr>
          <a:xfrm>
            <a:off x="301215" y="1011219"/>
            <a:ext cx="11553712" cy="5846781"/>
          </a:xfrm>
        </p:spPr>
        <p:txBody>
          <a:bodyPr>
            <a:normAutofit lnSpcReduction="10000"/>
          </a:bodyPr>
          <a:lstStyle/>
          <a:p>
            <a:pPr>
              <a:buFont typeface="Wingdings" panose="05000000000000000000" pitchFamily="2" charset="2"/>
              <a:buChar char="§"/>
            </a:pPr>
            <a:r>
              <a:rPr lang="en-US" sz="2400" dirty="0" err="1" smtClean="0">
                <a:solidFill>
                  <a:srgbClr val="FFFF00"/>
                </a:solidFill>
                <a:latin typeface="Times New Roman" panose="02020603050405020304" pitchFamily="18" charset="0"/>
              </a:rPr>
              <a:t>Lệnh</a:t>
            </a:r>
            <a:r>
              <a:rPr lang="en-US" sz="2400" dirty="0" smtClean="0">
                <a:solidFill>
                  <a:srgbClr val="FFFF00"/>
                </a:solidFill>
                <a:latin typeface="Times New Roman" panose="02020603050405020304" pitchFamily="18" charset="0"/>
              </a:rPr>
              <a:t> switch</a:t>
            </a:r>
          </a:p>
          <a:p>
            <a:pPr marL="0" indent="0">
              <a:buNone/>
            </a:pPr>
            <a:r>
              <a:rPr lang="en-US" sz="2400" u="sng" dirty="0" err="1">
                <a:solidFill>
                  <a:srgbClr val="FFFF00"/>
                </a:solidFill>
                <a:latin typeface="Times New Roman" panose="02020603050405020304" pitchFamily="18" charset="0"/>
              </a:rPr>
              <a:t>Cú</a:t>
            </a:r>
            <a:r>
              <a:rPr lang="en-US" sz="2400" u="sng" dirty="0">
                <a:solidFill>
                  <a:srgbClr val="FFFF00"/>
                </a:solidFill>
                <a:latin typeface="Times New Roman" panose="02020603050405020304" pitchFamily="18" charset="0"/>
              </a:rPr>
              <a:t> </a:t>
            </a:r>
            <a:r>
              <a:rPr lang="en-US" sz="2400" u="sng" dirty="0" err="1">
                <a:solidFill>
                  <a:srgbClr val="FFFF00"/>
                </a:solidFill>
                <a:latin typeface="Times New Roman" panose="02020603050405020304" pitchFamily="18" charset="0"/>
              </a:rPr>
              <a:t>pháp</a:t>
            </a:r>
            <a:r>
              <a:rPr lang="en-US" sz="2400" dirty="0">
                <a:solidFill>
                  <a:srgbClr val="FFFF00"/>
                </a:solidFill>
                <a:latin typeface="Times New Roman" panose="02020603050405020304" pitchFamily="18" charset="0"/>
              </a:rPr>
              <a:t>:</a:t>
            </a:r>
          </a:p>
          <a:p>
            <a:pPr marL="0" indent="0">
              <a:buNone/>
            </a:pPr>
            <a:r>
              <a:rPr lang="en-US" sz="2400" cap="none" dirty="0" smtClean="0">
                <a:solidFill>
                  <a:srgbClr val="00B0F0"/>
                </a:solidFill>
                <a:latin typeface="Times New Roman" panose="02020603050405020304" pitchFamily="18" charset="0"/>
              </a:rPr>
              <a:t>sw</a:t>
            </a:r>
            <a:r>
              <a:rPr lang="en-US" sz="2200" cap="none" dirty="0" smtClean="0">
                <a:solidFill>
                  <a:srgbClr val="00B0F0"/>
                </a:solidFill>
                <a:latin typeface="Times New Roman" panose="02020603050405020304" pitchFamily="18" charset="0"/>
              </a:rPr>
              <a:t>i</a:t>
            </a:r>
            <a:r>
              <a:rPr lang="en-US" sz="2400" cap="none" dirty="0" smtClean="0">
                <a:solidFill>
                  <a:srgbClr val="00B0F0"/>
                </a:solidFill>
                <a:latin typeface="Times New Roman" panose="02020603050405020304" pitchFamily="18" charset="0"/>
              </a:rPr>
              <a:t>tch(</a:t>
            </a:r>
            <a:r>
              <a:rPr lang="en-US" sz="2400" cap="none" dirty="0" err="1" smtClean="0">
                <a:solidFill>
                  <a:srgbClr val="00B0F0"/>
                </a:solidFill>
                <a:latin typeface="Times New Roman" panose="02020603050405020304" pitchFamily="18" charset="0"/>
              </a:rPr>
              <a:t>bt</a:t>
            </a:r>
            <a:r>
              <a:rPr lang="en-US" sz="2400" cap="none" dirty="0" smtClean="0">
                <a:solidFill>
                  <a:srgbClr val="00B0F0"/>
                </a:solidFill>
                <a:latin typeface="Times New Roman" panose="02020603050405020304" pitchFamily="18" charset="0"/>
              </a:rPr>
              <a:t>){</a:t>
            </a:r>
            <a:endParaRPr lang="en-US" sz="2400" cap="none" dirty="0">
              <a:solidFill>
                <a:srgbClr val="00B0F0"/>
              </a:solidFill>
              <a:latin typeface="Times New Roman" panose="02020603050405020304" pitchFamily="18" charset="0"/>
            </a:endParaRPr>
          </a:p>
          <a:p>
            <a:pPr marL="0" indent="0">
              <a:buNone/>
            </a:pPr>
            <a:r>
              <a:rPr lang="en-US" sz="2400" cap="none" dirty="0">
                <a:solidFill>
                  <a:srgbClr val="00B0F0"/>
                </a:solidFill>
                <a:latin typeface="Times New Roman" panose="02020603050405020304" pitchFamily="18" charset="0"/>
              </a:rPr>
              <a:t>	</a:t>
            </a:r>
            <a:r>
              <a:rPr lang="en-US" sz="2400" cap="none" dirty="0" smtClean="0">
                <a:solidFill>
                  <a:srgbClr val="00B0F0"/>
                </a:solidFill>
                <a:latin typeface="Times New Roman" panose="02020603050405020304" pitchFamily="18" charset="0"/>
              </a:rPr>
              <a:t>case </a:t>
            </a:r>
            <a:r>
              <a:rPr lang="en-US" sz="2400" cap="none" dirty="0" err="1" smtClean="0">
                <a:solidFill>
                  <a:srgbClr val="00B0F0"/>
                </a:solidFill>
                <a:latin typeface="Times New Roman" panose="02020603050405020304" pitchFamily="18" charset="0"/>
              </a:rPr>
              <a:t>hằng</a:t>
            </a:r>
            <a:r>
              <a:rPr lang="en-US" sz="2400" cap="none" dirty="0" smtClean="0">
                <a:solidFill>
                  <a:srgbClr val="00B0F0"/>
                </a:solidFill>
                <a:latin typeface="Times New Roman" panose="02020603050405020304" pitchFamily="18" charset="0"/>
              </a:rPr>
              <a:t> 1: </a:t>
            </a:r>
            <a:r>
              <a:rPr lang="en-US" sz="2400" cap="none" dirty="0" err="1" smtClean="0">
                <a:solidFill>
                  <a:srgbClr val="00B0F0"/>
                </a:solidFill>
                <a:latin typeface="Times New Roman" panose="02020603050405020304" pitchFamily="18" charset="0"/>
              </a:rPr>
              <a:t>lệnh</a:t>
            </a:r>
            <a:r>
              <a:rPr lang="en-US" sz="2400" cap="none" dirty="0" smtClean="0">
                <a:solidFill>
                  <a:srgbClr val="00B0F0"/>
                </a:solidFill>
                <a:latin typeface="Times New Roman" panose="02020603050405020304" pitchFamily="18" charset="0"/>
              </a:rPr>
              <a:t> </a:t>
            </a:r>
            <a:r>
              <a:rPr lang="en-US" sz="2400" cap="none" dirty="0">
                <a:solidFill>
                  <a:srgbClr val="00B0F0"/>
                </a:solidFill>
                <a:latin typeface="Times New Roman" panose="02020603050405020304" pitchFamily="18" charset="0"/>
              </a:rPr>
              <a:t>1</a:t>
            </a:r>
            <a:r>
              <a:rPr lang="en-US" sz="2400" cap="none" dirty="0" smtClean="0">
                <a:solidFill>
                  <a:srgbClr val="00B0F0"/>
                </a:solidFill>
                <a:latin typeface="Times New Roman" panose="02020603050405020304" pitchFamily="18" charset="0"/>
              </a:rPr>
              <a:t>; break;</a:t>
            </a:r>
          </a:p>
          <a:p>
            <a:pPr marL="0" indent="0">
              <a:buNone/>
            </a:pPr>
            <a:r>
              <a:rPr lang="en-US" sz="2400" cap="none" dirty="0">
                <a:solidFill>
                  <a:srgbClr val="00B0F0"/>
                </a:solidFill>
                <a:latin typeface="Times New Roman" panose="02020603050405020304" pitchFamily="18" charset="0"/>
              </a:rPr>
              <a:t>	</a:t>
            </a:r>
            <a:r>
              <a:rPr lang="en-US" sz="2400" cap="none" dirty="0" smtClean="0">
                <a:solidFill>
                  <a:srgbClr val="00B0F0"/>
                </a:solidFill>
                <a:latin typeface="Times New Roman" panose="02020603050405020304" pitchFamily="18" charset="0"/>
              </a:rPr>
              <a:t>case </a:t>
            </a:r>
            <a:r>
              <a:rPr lang="en-US" sz="2400" cap="none" dirty="0" err="1">
                <a:solidFill>
                  <a:srgbClr val="00B0F0"/>
                </a:solidFill>
                <a:latin typeface="Times New Roman" panose="02020603050405020304" pitchFamily="18" charset="0"/>
              </a:rPr>
              <a:t>hằng</a:t>
            </a:r>
            <a:r>
              <a:rPr lang="en-US" sz="2400" cap="none" dirty="0">
                <a:solidFill>
                  <a:srgbClr val="00B0F0"/>
                </a:solidFill>
                <a:latin typeface="Times New Roman" panose="02020603050405020304" pitchFamily="18" charset="0"/>
              </a:rPr>
              <a:t> </a:t>
            </a:r>
            <a:r>
              <a:rPr lang="en-US" sz="2400" cap="none" dirty="0" smtClean="0">
                <a:solidFill>
                  <a:srgbClr val="00B0F0"/>
                </a:solidFill>
                <a:latin typeface="Times New Roman" panose="02020603050405020304" pitchFamily="18" charset="0"/>
              </a:rPr>
              <a:t>2: </a:t>
            </a:r>
            <a:r>
              <a:rPr lang="en-US" sz="2400" cap="none" dirty="0" err="1">
                <a:solidFill>
                  <a:srgbClr val="00B0F0"/>
                </a:solidFill>
                <a:latin typeface="Times New Roman" panose="02020603050405020304" pitchFamily="18" charset="0"/>
              </a:rPr>
              <a:t>lệnh</a:t>
            </a:r>
            <a:r>
              <a:rPr lang="en-US" sz="2400" cap="none" dirty="0">
                <a:solidFill>
                  <a:srgbClr val="00B0F0"/>
                </a:solidFill>
                <a:latin typeface="Times New Roman" panose="02020603050405020304" pitchFamily="18" charset="0"/>
              </a:rPr>
              <a:t> </a:t>
            </a:r>
            <a:r>
              <a:rPr lang="en-US" sz="2400" cap="none" dirty="0" smtClean="0">
                <a:solidFill>
                  <a:srgbClr val="00B0F0"/>
                </a:solidFill>
                <a:latin typeface="Times New Roman" panose="02020603050405020304" pitchFamily="18" charset="0"/>
              </a:rPr>
              <a:t>2; </a:t>
            </a:r>
            <a:r>
              <a:rPr lang="en-US" sz="2400" cap="none" dirty="0">
                <a:solidFill>
                  <a:srgbClr val="00B0F0"/>
                </a:solidFill>
                <a:latin typeface="Times New Roman" panose="02020603050405020304" pitchFamily="18" charset="0"/>
              </a:rPr>
              <a:t>break</a:t>
            </a:r>
            <a:r>
              <a:rPr lang="en-US" sz="2400" cap="none" dirty="0" smtClean="0">
                <a:solidFill>
                  <a:srgbClr val="00B0F0"/>
                </a:solidFill>
                <a:latin typeface="Times New Roman" panose="02020603050405020304" pitchFamily="18" charset="0"/>
              </a:rPr>
              <a:t>;</a:t>
            </a:r>
          </a:p>
          <a:p>
            <a:pPr marL="0" indent="0">
              <a:buNone/>
            </a:pPr>
            <a:r>
              <a:rPr lang="en-US" sz="2400" cap="none" dirty="0">
                <a:solidFill>
                  <a:srgbClr val="00B0F0"/>
                </a:solidFill>
                <a:latin typeface="Times New Roman" panose="02020603050405020304" pitchFamily="18" charset="0"/>
              </a:rPr>
              <a:t>	</a:t>
            </a:r>
            <a:r>
              <a:rPr lang="en-US" sz="2400" cap="none" dirty="0" smtClean="0">
                <a:solidFill>
                  <a:srgbClr val="00B0F0"/>
                </a:solidFill>
                <a:latin typeface="Times New Roman" panose="02020603050405020304" pitchFamily="18" charset="0"/>
              </a:rPr>
              <a:t>…</a:t>
            </a:r>
          </a:p>
          <a:p>
            <a:pPr marL="0" indent="0">
              <a:buNone/>
            </a:pPr>
            <a:r>
              <a:rPr lang="en-US" sz="2400" cap="none" dirty="0">
                <a:solidFill>
                  <a:srgbClr val="00B0F0"/>
                </a:solidFill>
                <a:latin typeface="Times New Roman" panose="02020603050405020304" pitchFamily="18" charset="0"/>
              </a:rPr>
              <a:t>	</a:t>
            </a:r>
            <a:r>
              <a:rPr lang="en-US" sz="2400" cap="none" dirty="0" smtClean="0">
                <a:solidFill>
                  <a:srgbClr val="00B0F0"/>
                </a:solidFill>
                <a:latin typeface="Times New Roman" panose="02020603050405020304" pitchFamily="18" charset="0"/>
              </a:rPr>
              <a:t>case </a:t>
            </a:r>
            <a:r>
              <a:rPr lang="en-US" sz="2400" cap="none" dirty="0" err="1">
                <a:solidFill>
                  <a:srgbClr val="00B0F0"/>
                </a:solidFill>
                <a:latin typeface="Times New Roman" panose="02020603050405020304" pitchFamily="18" charset="0"/>
              </a:rPr>
              <a:t>hằng</a:t>
            </a:r>
            <a:r>
              <a:rPr lang="en-US" sz="2400" cap="none" dirty="0">
                <a:solidFill>
                  <a:srgbClr val="00B0F0"/>
                </a:solidFill>
                <a:latin typeface="Times New Roman" panose="02020603050405020304" pitchFamily="18" charset="0"/>
              </a:rPr>
              <a:t> </a:t>
            </a:r>
            <a:r>
              <a:rPr lang="en-US" sz="2400" cap="none" dirty="0" smtClean="0">
                <a:solidFill>
                  <a:srgbClr val="00B0F0"/>
                </a:solidFill>
                <a:latin typeface="Times New Roman" panose="02020603050405020304" pitchFamily="18" charset="0"/>
              </a:rPr>
              <a:t>n: </a:t>
            </a:r>
            <a:r>
              <a:rPr lang="en-US" sz="2400" cap="none" dirty="0" err="1">
                <a:solidFill>
                  <a:srgbClr val="00B0F0"/>
                </a:solidFill>
                <a:latin typeface="Times New Roman" panose="02020603050405020304" pitchFamily="18" charset="0"/>
              </a:rPr>
              <a:t>lệnh</a:t>
            </a:r>
            <a:r>
              <a:rPr lang="en-US" sz="2400" cap="none" dirty="0">
                <a:solidFill>
                  <a:srgbClr val="00B0F0"/>
                </a:solidFill>
                <a:latin typeface="Times New Roman" panose="02020603050405020304" pitchFamily="18" charset="0"/>
              </a:rPr>
              <a:t> </a:t>
            </a:r>
            <a:r>
              <a:rPr lang="en-US" sz="2400" cap="none" dirty="0" smtClean="0">
                <a:solidFill>
                  <a:srgbClr val="00B0F0"/>
                </a:solidFill>
                <a:latin typeface="Times New Roman" panose="02020603050405020304" pitchFamily="18" charset="0"/>
              </a:rPr>
              <a:t>n; </a:t>
            </a:r>
            <a:r>
              <a:rPr lang="en-US" sz="2400" cap="none" dirty="0">
                <a:solidFill>
                  <a:srgbClr val="00B0F0"/>
                </a:solidFill>
                <a:latin typeface="Times New Roman" panose="02020603050405020304" pitchFamily="18" charset="0"/>
              </a:rPr>
              <a:t>break;</a:t>
            </a:r>
          </a:p>
          <a:p>
            <a:pPr marL="0" indent="0">
              <a:buNone/>
            </a:pPr>
            <a:r>
              <a:rPr lang="en-US" sz="2400" cap="none" dirty="0">
                <a:solidFill>
                  <a:srgbClr val="00B0F0"/>
                </a:solidFill>
                <a:latin typeface="Times New Roman" panose="02020603050405020304" pitchFamily="18" charset="0"/>
              </a:rPr>
              <a:t>	</a:t>
            </a:r>
            <a:r>
              <a:rPr lang="en-US" sz="2400" cap="none" dirty="0" smtClean="0">
                <a:solidFill>
                  <a:srgbClr val="00B0F0"/>
                </a:solidFill>
                <a:latin typeface="Times New Roman" panose="02020603050405020304" pitchFamily="18" charset="0"/>
              </a:rPr>
              <a:t>default: </a:t>
            </a:r>
            <a:r>
              <a:rPr lang="en-US" sz="2400" cap="none" dirty="0" err="1" smtClean="0">
                <a:solidFill>
                  <a:srgbClr val="00B0F0"/>
                </a:solidFill>
                <a:latin typeface="Times New Roman" panose="02020603050405020304" pitchFamily="18" charset="0"/>
              </a:rPr>
              <a:t>lệnh</a:t>
            </a:r>
            <a:r>
              <a:rPr lang="en-US" sz="2400" cap="none" dirty="0" smtClean="0">
                <a:solidFill>
                  <a:srgbClr val="00B0F0"/>
                </a:solidFill>
                <a:latin typeface="Times New Roman" panose="02020603050405020304" pitchFamily="18" charset="0"/>
              </a:rPr>
              <a:t> n+1; [break;]</a:t>
            </a:r>
            <a:endParaRPr lang="en-US" sz="2400" cap="none" dirty="0">
              <a:solidFill>
                <a:srgbClr val="00B0F0"/>
              </a:solidFill>
              <a:latin typeface="Times New Roman" panose="02020603050405020304" pitchFamily="18" charset="0"/>
            </a:endParaRPr>
          </a:p>
          <a:p>
            <a:pPr marL="0" indent="0">
              <a:buNone/>
            </a:pPr>
            <a:r>
              <a:rPr lang="en-US" sz="2400" cap="none" dirty="0">
                <a:solidFill>
                  <a:srgbClr val="00B0F0"/>
                </a:solidFill>
                <a:latin typeface="Times New Roman" panose="02020603050405020304" pitchFamily="18" charset="0"/>
              </a:rPr>
              <a:t>}</a:t>
            </a:r>
          </a:p>
          <a:p>
            <a:pPr marL="0" indent="0" algn="just">
              <a:buNone/>
            </a:pPr>
            <a:r>
              <a:rPr lang="en-US" sz="2400" u="sng" dirty="0" err="1">
                <a:solidFill>
                  <a:srgbClr val="FFFF00"/>
                </a:solidFill>
                <a:latin typeface="Times New Roman" panose="02020603050405020304" pitchFamily="18" charset="0"/>
              </a:rPr>
              <a:t>Chức</a:t>
            </a:r>
            <a:r>
              <a:rPr lang="en-US" sz="2400" u="sng" dirty="0">
                <a:solidFill>
                  <a:srgbClr val="FFFF00"/>
                </a:solidFill>
                <a:latin typeface="Times New Roman" panose="02020603050405020304" pitchFamily="18" charset="0"/>
              </a:rPr>
              <a:t> </a:t>
            </a:r>
            <a:r>
              <a:rPr lang="en-US" sz="2400" u="sng" dirty="0" err="1">
                <a:solidFill>
                  <a:srgbClr val="FFFF00"/>
                </a:solidFill>
                <a:latin typeface="Times New Roman" panose="02020603050405020304" pitchFamily="18" charset="0"/>
              </a:rPr>
              <a:t>năng</a:t>
            </a:r>
            <a:r>
              <a:rPr lang="en-US" sz="2400" dirty="0">
                <a:solidFill>
                  <a:srgbClr val="FFFF00"/>
                </a:solidFill>
                <a:latin typeface="Times New Roman" panose="02020603050405020304" pitchFamily="18" charset="0"/>
              </a:rPr>
              <a:t>:</a:t>
            </a:r>
          </a:p>
          <a:p>
            <a:pPr marL="0" indent="0" algn="just">
              <a:buNone/>
            </a:pPr>
            <a:r>
              <a:rPr lang="en-US" sz="2400" dirty="0" err="1" smtClean="0">
                <a:solidFill>
                  <a:srgbClr val="00B050"/>
                </a:solidFill>
                <a:latin typeface="Times New Roman" panose="02020603050405020304" pitchFamily="18" charset="0"/>
              </a:rPr>
              <a:t>Nếu</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bt</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nhận</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giá</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trị</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là</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hằng</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nào</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hằng</a:t>
            </a:r>
            <a:r>
              <a:rPr lang="en-US" sz="2400" dirty="0" smtClean="0">
                <a:solidFill>
                  <a:srgbClr val="00B050"/>
                </a:solidFill>
                <a:latin typeface="Times New Roman" panose="02020603050405020304" pitchFamily="18" charset="0"/>
              </a:rPr>
              <a:t> 1, </a:t>
            </a:r>
            <a:r>
              <a:rPr lang="en-US" sz="2400" dirty="0" err="1" smtClean="0">
                <a:solidFill>
                  <a:srgbClr val="00B050"/>
                </a:solidFill>
                <a:latin typeface="Times New Roman" panose="02020603050405020304" pitchFamily="18" charset="0"/>
              </a:rPr>
              <a:t>hằng</a:t>
            </a:r>
            <a:r>
              <a:rPr lang="en-US" sz="2400" dirty="0" smtClean="0">
                <a:solidFill>
                  <a:srgbClr val="00B050"/>
                </a:solidFill>
                <a:latin typeface="Times New Roman" panose="02020603050405020304" pitchFamily="18" charset="0"/>
              </a:rPr>
              <a:t> 2…) </a:t>
            </a:r>
            <a:r>
              <a:rPr lang="en-US" sz="2400" dirty="0" err="1" smtClean="0">
                <a:solidFill>
                  <a:srgbClr val="00B050"/>
                </a:solidFill>
                <a:latin typeface="Times New Roman" panose="02020603050405020304" pitchFamily="18" charset="0"/>
              </a:rPr>
              <a:t>thì</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lệnh</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tương</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ứng</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sẽ</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được</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thực</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hiện</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Nếu</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không</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nhận</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bất</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kì</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giá</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trị</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nào</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thì</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lệnh</a:t>
            </a:r>
            <a:r>
              <a:rPr lang="en-US" sz="2400" dirty="0" smtClean="0">
                <a:solidFill>
                  <a:srgbClr val="00B050"/>
                </a:solidFill>
                <a:latin typeface="Times New Roman" panose="02020603050405020304" pitchFamily="18" charset="0"/>
              </a:rPr>
              <a:t> n+1 ở </a:t>
            </a:r>
            <a:r>
              <a:rPr lang="en-US" sz="2400" dirty="0" err="1" smtClean="0">
                <a:solidFill>
                  <a:srgbClr val="00B050"/>
                </a:solidFill>
                <a:latin typeface="Times New Roman" panose="02020603050405020304" pitchFamily="18" charset="0"/>
              </a:rPr>
              <a:t>mệnh</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đề</a:t>
            </a:r>
            <a:r>
              <a:rPr lang="en-US" sz="2400" dirty="0" smtClean="0">
                <a:solidFill>
                  <a:srgbClr val="00B050"/>
                </a:solidFill>
                <a:latin typeface="Times New Roman" panose="02020603050405020304" pitchFamily="18" charset="0"/>
              </a:rPr>
              <a:t> default </a:t>
            </a:r>
            <a:r>
              <a:rPr lang="en-US" sz="2400" dirty="0" err="1" smtClean="0">
                <a:solidFill>
                  <a:srgbClr val="00B050"/>
                </a:solidFill>
                <a:latin typeface="Times New Roman" panose="02020603050405020304" pitchFamily="18" charset="0"/>
              </a:rPr>
              <a:t>sẽ</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thực</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hiện</a:t>
            </a:r>
            <a:r>
              <a:rPr lang="en-US" sz="2400" dirty="0" smtClean="0">
                <a:solidFill>
                  <a:srgbClr val="00B050"/>
                </a:solidFill>
                <a:latin typeface="Times New Roman" panose="02020603050405020304" pitchFamily="18" charset="0"/>
              </a:rPr>
              <a:t>.</a:t>
            </a:r>
            <a:endParaRPr lang="en-US" sz="2400" dirty="0">
              <a:solidFill>
                <a:srgbClr val="00B050"/>
              </a:solidFill>
              <a:latin typeface="Times New Roman" panose="02020603050405020304" pitchFamily="18" charset="0"/>
            </a:endParaRPr>
          </a:p>
        </p:txBody>
      </p:sp>
    </p:spTree>
    <p:extLst>
      <p:ext uri="{BB962C8B-B14F-4D97-AF65-F5344CB8AC3E}">
        <p14:creationId xmlns:p14="http://schemas.microsoft.com/office/powerpoint/2010/main" val="39232428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15" y="107577"/>
            <a:ext cx="11553712" cy="710004"/>
          </a:xfrm>
        </p:spPr>
        <p:txBody>
          <a:bodyPr/>
          <a:lstStyle/>
          <a:p>
            <a:r>
              <a:rPr lang="en-US" dirty="0" err="1" smtClean="0">
                <a:latin typeface="Times New Roman" panose="02020603050405020304" pitchFamily="18" charset="0"/>
              </a:rPr>
              <a:t>Các</a:t>
            </a:r>
            <a:r>
              <a:rPr lang="en-US" dirty="0" smtClean="0">
                <a:latin typeface="Times New Roman" panose="02020603050405020304" pitchFamily="18" charset="0"/>
              </a:rPr>
              <a:t> </a:t>
            </a:r>
            <a:r>
              <a:rPr lang="en-US" dirty="0" err="1" smtClean="0">
                <a:latin typeface="Times New Roman" panose="02020603050405020304" pitchFamily="18" charset="0"/>
              </a:rPr>
              <a:t>lệnh</a:t>
            </a:r>
            <a:r>
              <a:rPr lang="en-US" dirty="0" smtClean="0">
                <a:latin typeface="Times New Roman" panose="02020603050405020304" pitchFamily="18" charset="0"/>
              </a:rPr>
              <a:t> </a:t>
            </a:r>
            <a:r>
              <a:rPr lang="en-US" dirty="0" err="1" smtClean="0">
                <a:latin typeface="Times New Roman" panose="02020603050405020304" pitchFamily="18" charset="0"/>
              </a:rPr>
              <a:t>điều</a:t>
            </a:r>
            <a:r>
              <a:rPr lang="en-US" dirty="0" smtClean="0">
                <a:latin typeface="Times New Roman" panose="02020603050405020304" pitchFamily="18" charset="0"/>
              </a:rPr>
              <a:t> </a:t>
            </a:r>
            <a:r>
              <a:rPr lang="en-US" dirty="0" err="1" smtClean="0">
                <a:latin typeface="Times New Roman" panose="02020603050405020304" pitchFamily="18" charset="0"/>
              </a:rPr>
              <a:t>khiển</a:t>
            </a:r>
            <a:r>
              <a:rPr lang="en-US" dirty="0" smtClean="0">
                <a:latin typeface="Times New Roman" panose="02020603050405020304" pitchFamily="18" charset="0"/>
              </a:rPr>
              <a:t> </a:t>
            </a:r>
            <a:r>
              <a:rPr lang="en-US" dirty="0" err="1" smtClean="0">
                <a:latin typeface="Times New Roman" panose="02020603050405020304" pitchFamily="18" charset="0"/>
              </a:rPr>
              <a:t>trong</a:t>
            </a:r>
            <a:r>
              <a:rPr lang="en-US" dirty="0" smtClean="0">
                <a:latin typeface="Times New Roman" panose="02020603050405020304" pitchFamily="18" charset="0"/>
              </a:rPr>
              <a:t> </a:t>
            </a:r>
            <a:r>
              <a:rPr lang="en-US" dirty="0" err="1" smtClean="0">
                <a:latin typeface="Times New Roman" panose="02020603050405020304" pitchFamily="18" charset="0"/>
              </a:rPr>
              <a:t>javascript</a:t>
            </a:r>
            <a:endParaRPr lang="en-US" dirty="0">
              <a:latin typeface="Times New Roman" panose="02020603050405020304" pitchFamily="18" charset="0"/>
            </a:endParaRPr>
          </a:p>
        </p:txBody>
      </p:sp>
      <p:sp>
        <p:nvSpPr>
          <p:cNvPr id="3" name="Content Placeholder 2"/>
          <p:cNvSpPr>
            <a:spLocks noGrp="1"/>
          </p:cNvSpPr>
          <p:nvPr>
            <p:ph sz="quarter" idx="13"/>
          </p:nvPr>
        </p:nvSpPr>
        <p:spPr>
          <a:xfrm>
            <a:off x="301215" y="1011219"/>
            <a:ext cx="11553712" cy="5846781"/>
          </a:xfrm>
        </p:spPr>
        <p:txBody>
          <a:bodyPr>
            <a:normAutofit lnSpcReduction="10000"/>
          </a:bodyPr>
          <a:lstStyle/>
          <a:p>
            <a:pPr>
              <a:buFont typeface="Wingdings" panose="05000000000000000000" pitchFamily="2" charset="2"/>
              <a:buChar char="§"/>
            </a:pPr>
            <a:r>
              <a:rPr lang="en-US" sz="2400" dirty="0" err="1" smtClean="0">
                <a:solidFill>
                  <a:srgbClr val="FFFF00"/>
                </a:solidFill>
                <a:latin typeface="Times New Roman" panose="02020603050405020304" pitchFamily="18" charset="0"/>
              </a:rPr>
              <a:t>Lệnh</a:t>
            </a:r>
            <a:r>
              <a:rPr lang="en-US" sz="2400" dirty="0" smtClean="0">
                <a:solidFill>
                  <a:srgbClr val="FFFF00"/>
                </a:solidFill>
                <a:latin typeface="Times New Roman" panose="02020603050405020304" pitchFamily="18" charset="0"/>
              </a:rPr>
              <a:t> switch</a:t>
            </a:r>
          </a:p>
          <a:p>
            <a:pPr marL="0" indent="0">
              <a:buNone/>
            </a:pPr>
            <a:r>
              <a:rPr lang="en-US" sz="2400" u="sng" dirty="0" err="1">
                <a:solidFill>
                  <a:srgbClr val="FFFF00"/>
                </a:solidFill>
                <a:latin typeface="Times New Roman" panose="02020603050405020304" pitchFamily="18" charset="0"/>
              </a:rPr>
              <a:t>Cú</a:t>
            </a:r>
            <a:r>
              <a:rPr lang="en-US" sz="2400" u="sng" dirty="0">
                <a:solidFill>
                  <a:srgbClr val="FFFF00"/>
                </a:solidFill>
                <a:latin typeface="Times New Roman" panose="02020603050405020304" pitchFamily="18" charset="0"/>
              </a:rPr>
              <a:t> </a:t>
            </a:r>
            <a:r>
              <a:rPr lang="en-US" sz="2400" u="sng" dirty="0" err="1">
                <a:solidFill>
                  <a:srgbClr val="FFFF00"/>
                </a:solidFill>
                <a:latin typeface="Times New Roman" panose="02020603050405020304" pitchFamily="18" charset="0"/>
              </a:rPr>
              <a:t>pháp</a:t>
            </a:r>
            <a:r>
              <a:rPr lang="en-US" sz="2400" dirty="0">
                <a:solidFill>
                  <a:srgbClr val="FFFF00"/>
                </a:solidFill>
                <a:latin typeface="Times New Roman" panose="02020603050405020304" pitchFamily="18" charset="0"/>
              </a:rPr>
              <a:t>:</a:t>
            </a:r>
          </a:p>
          <a:p>
            <a:pPr marL="0" indent="0">
              <a:buNone/>
            </a:pPr>
            <a:r>
              <a:rPr lang="en-US" sz="2400" cap="none" dirty="0" smtClean="0">
                <a:solidFill>
                  <a:srgbClr val="00B0F0"/>
                </a:solidFill>
                <a:latin typeface="Times New Roman" panose="02020603050405020304" pitchFamily="18" charset="0"/>
              </a:rPr>
              <a:t>sw</a:t>
            </a:r>
            <a:r>
              <a:rPr lang="en-US" sz="2200" cap="none" dirty="0" smtClean="0">
                <a:solidFill>
                  <a:srgbClr val="00B0F0"/>
                </a:solidFill>
                <a:latin typeface="Times New Roman" panose="02020603050405020304" pitchFamily="18" charset="0"/>
              </a:rPr>
              <a:t>i</a:t>
            </a:r>
            <a:r>
              <a:rPr lang="en-US" sz="2400" cap="none" dirty="0" smtClean="0">
                <a:solidFill>
                  <a:srgbClr val="00B0F0"/>
                </a:solidFill>
                <a:latin typeface="Times New Roman" panose="02020603050405020304" pitchFamily="18" charset="0"/>
              </a:rPr>
              <a:t>tch(</a:t>
            </a:r>
            <a:r>
              <a:rPr lang="en-US" sz="2400" cap="none" dirty="0" err="1" smtClean="0">
                <a:solidFill>
                  <a:srgbClr val="00B0F0"/>
                </a:solidFill>
                <a:latin typeface="Times New Roman" panose="02020603050405020304" pitchFamily="18" charset="0"/>
              </a:rPr>
              <a:t>bt</a:t>
            </a:r>
            <a:r>
              <a:rPr lang="en-US" sz="2400" cap="none" dirty="0" smtClean="0">
                <a:solidFill>
                  <a:srgbClr val="00B0F0"/>
                </a:solidFill>
                <a:latin typeface="Times New Roman" panose="02020603050405020304" pitchFamily="18" charset="0"/>
              </a:rPr>
              <a:t>){</a:t>
            </a:r>
            <a:endParaRPr lang="en-US" sz="2400" cap="none" dirty="0">
              <a:solidFill>
                <a:srgbClr val="00B0F0"/>
              </a:solidFill>
              <a:latin typeface="Times New Roman" panose="02020603050405020304" pitchFamily="18" charset="0"/>
            </a:endParaRPr>
          </a:p>
          <a:p>
            <a:pPr marL="0" indent="0">
              <a:buNone/>
            </a:pPr>
            <a:r>
              <a:rPr lang="en-US" sz="2400" cap="none" dirty="0">
                <a:solidFill>
                  <a:srgbClr val="00B0F0"/>
                </a:solidFill>
                <a:latin typeface="Times New Roman" panose="02020603050405020304" pitchFamily="18" charset="0"/>
              </a:rPr>
              <a:t>	</a:t>
            </a:r>
            <a:r>
              <a:rPr lang="en-US" sz="2400" cap="none" dirty="0" smtClean="0">
                <a:solidFill>
                  <a:srgbClr val="00B0F0"/>
                </a:solidFill>
                <a:latin typeface="Times New Roman" panose="02020603050405020304" pitchFamily="18" charset="0"/>
              </a:rPr>
              <a:t>case </a:t>
            </a:r>
            <a:r>
              <a:rPr lang="en-US" sz="2400" cap="none" dirty="0" err="1" smtClean="0">
                <a:solidFill>
                  <a:srgbClr val="00B0F0"/>
                </a:solidFill>
                <a:latin typeface="Times New Roman" panose="02020603050405020304" pitchFamily="18" charset="0"/>
              </a:rPr>
              <a:t>hằng</a:t>
            </a:r>
            <a:r>
              <a:rPr lang="en-US" sz="2400" cap="none" dirty="0" smtClean="0">
                <a:solidFill>
                  <a:srgbClr val="00B0F0"/>
                </a:solidFill>
                <a:latin typeface="Times New Roman" panose="02020603050405020304" pitchFamily="18" charset="0"/>
              </a:rPr>
              <a:t> 1: </a:t>
            </a:r>
            <a:r>
              <a:rPr lang="en-US" sz="2400" cap="none" dirty="0" err="1" smtClean="0">
                <a:solidFill>
                  <a:srgbClr val="00B0F0"/>
                </a:solidFill>
                <a:latin typeface="Times New Roman" panose="02020603050405020304" pitchFamily="18" charset="0"/>
              </a:rPr>
              <a:t>lệnh</a:t>
            </a:r>
            <a:r>
              <a:rPr lang="en-US" sz="2400" cap="none" dirty="0" smtClean="0">
                <a:solidFill>
                  <a:srgbClr val="00B0F0"/>
                </a:solidFill>
                <a:latin typeface="Times New Roman" panose="02020603050405020304" pitchFamily="18" charset="0"/>
              </a:rPr>
              <a:t> </a:t>
            </a:r>
            <a:r>
              <a:rPr lang="en-US" sz="2400" cap="none" dirty="0">
                <a:solidFill>
                  <a:srgbClr val="00B0F0"/>
                </a:solidFill>
                <a:latin typeface="Times New Roman" panose="02020603050405020304" pitchFamily="18" charset="0"/>
              </a:rPr>
              <a:t>1</a:t>
            </a:r>
            <a:r>
              <a:rPr lang="en-US" sz="2400" cap="none" dirty="0" smtClean="0">
                <a:solidFill>
                  <a:srgbClr val="00B0F0"/>
                </a:solidFill>
                <a:latin typeface="Times New Roman" panose="02020603050405020304" pitchFamily="18" charset="0"/>
              </a:rPr>
              <a:t>; break;</a:t>
            </a:r>
          </a:p>
          <a:p>
            <a:pPr marL="0" indent="0">
              <a:buNone/>
            </a:pPr>
            <a:r>
              <a:rPr lang="en-US" sz="2400" cap="none" dirty="0">
                <a:solidFill>
                  <a:srgbClr val="00B0F0"/>
                </a:solidFill>
                <a:latin typeface="Times New Roman" panose="02020603050405020304" pitchFamily="18" charset="0"/>
              </a:rPr>
              <a:t>	</a:t>
            </a:r>
            <a:r>
              <a:rPr lang="en-US" sz="2400" cap="none" dirty="0" smtClean="0">
                <a:solidFill>
                  <a:srgbClr val="00B0F0"/>
                </a:solidFill>
                <a:latin typeface="Times New Roman" panose="02020603050405020304" pitchFamily="18" charset="0"/>
              </a:rPr>
              <a:t>case </a:t>
            </a:r>
            <a:r>
              <a:rPr lang="en-US" sz="2400" cap="none" dirty="0" err="1">
                <a:solidFill>
                  <a:srgbClr val="00B0F0"/>
                </a:solidFill>
                <a:latin typeface="Times New Roman" panose="02020603050405020304" pitchFamily="18" charset="0"/>
              </a:rPr>
              <a:t>hằng</a:t>
            </a:r>
            <a:r>
              <a:rPr lang="en-US" sz="2400" cap="none" dirty="0">
                <a:solidFill>
                  <a:srgbClr val="00B0F0"/>
                </a:solidFill>
                <a:latin typeface="Times New Roman" panose="02020603050405020304" pitchFamily="18" charset="0"/>
              </a:rPr>
              <a:t> </a:t>
            </a:r>
            <a:r>
              <a:rPr lang="en-US" sz="2400" cap="none" dirty="0" smtClean="0">
                <a:solidFill>
                  <a:srgbClr val="00B0F0"/>
                </a:solidFill>
                <a:latin typeface="Times New Roman" panose="02020603050405020304" pitchFamily="18" charset="0"/>
              </a:rPr>
              <a:t>2: </a:t>
            </a:r>
            <a:r>
              <a:rPr lang="en-US" sz="2400" cap="none" dirty="0" err="1">
                <a:solidFill>
                  <a:srgbClr val="00B0F0"/>
                </a:solidFill>
                <a:latin typeface="Times New Roman" panose="02020603050405020304" pitchFamily="18" charset="0"/>
              </a:rPr>
              <a:t>lệnh</a:t>
            </a:r>
            <a:r>
              <a:rPr lang="en-US" sz="2400" cap="none" dirty="0">
                <a:solidFill>
                  <a:srgbClr val="00B0F0"/>
                </a:solidFill>
                <a:latin typeface="Times New Roman" panose="02020603050405020304" pitchFamily="18" charset="0"/>
              </a:rPr>
              <a:t> </a:t>
            </a:r>
            <a:r>
              <a:rPr lang="en-US" sz="2400" cap="none" dirty="0" smtClean="0">
                <a:solidFill>
                  <a:srgbClr val="00B0F0"/>
                </a:solidFill>
                <a:latin typeface="Times New Roman" panose="02020603050405020304" pitchFamily="18" charset="0"/>
              </a:rPr>
              <a:t>2; </a:t>
            </a:r>
            <a:r>
              <a:rPr lang="en-US" sz="2400" cap="none" dirty="0">
                <a:solidFill>
                  <a:srgbClr val="00B0F0"/>
                </a:solidFill>
                <a:latin typeface="Times New Roman" panose="02020603050405020304" pitchFamily="18" charset="0"/>
              </a:rPr>
              <a:t>break</a:t>
            </a:r>
            <a:r>
              <a:rPr lang="en-US" sz="2400" cap="none" dirty="0" smtClean="0">
                <a:solidFill>
                  <a:srgbClr val="00B0F0"/>
                </a:solidFill>
                <a:latin typeface="Times New Roman" panose="02020603050405020304" pitchFamily="18" charset="0"/>
              </a:rPr>
              <a:t>;</a:t>
            </a:r>
          </a:p>
          <a:p>
            <a:pPr marL="0" indent="0">
              <a:buNone/>
            </a:pPr>
            <a:r>
              <a:rPr lang="en-US" sz="2400" cap="none" dirty="0">
                <a:solidFill>
                  <a:srgbClr val="00B0F0"/>
                </a:solidFill>
                <a:latin typeface="Times New Roman" panose="02020603050405020304" pitchFamily="18" charset="0"/>
              </a:rPr>
              <a:t>	</a:t>
            </a:r>
            <a:r>
              <a:rPr lang="en-US" sz="2400" cap="none" dirty="0" smtClean="0">
                <a:solidFill>
                  <a:srgbClr val="00B0F0"/>
                </a:solidFill>
                <a:latin typeface="Times New Roman" panose="02020603050405020304" pitchFamily="18" charset="0"/>
              </a:rPr>
              <a:t>…</a:t>
            </a:r>
          </a:p>
          <a:p>
            <a:pPr marL="0" indent="0">
              <a:buNone/>
            </a:pPr>
            <a:r>
              <a:rPr lang="en-US" sz="2400" cap="none" dirty="0">
                <a:solidFill>
                  <a:srgbClr val="00B0F0"/>
                </a:solidFill>
                <a:latin typeface="Times New Roman" panose="02020603050405020304" pitchFamily="18" charset="0"/>
              </a:rPr>
              <a:t>	</a:t>
            </a:r>
            <a:r>
              <a:rPr lang="en-US" sz="2400" cap="none" dirty="0" smtClean="0">
                <a:solidFill>
                  <a:srgbClr val="00B0F0"/>
                </a:solidFill>
                <a:latin typeface="Times New Roman" panose="02020603050405020304" pitchFamily="18" charset="0"/>
              </a:rPr>
              <a:t>case </a:t>
            </a:r>
            <a:r>
              <a:rPr lang="en-US" sz="2400" cap="none" dirty="0" err="1">
                <a:solidFill>
                  <a:srgbClr val="00B0F0"/>
                </a:solidFill>
                <a:latin typeface="Times New Roman" panose="02020603050405020304" pitchFamily="18" charset="0"/>
              </a:rPr>
              <a:t>hằng</a:t>
            </a:r>
            <a:r>
              <a:rPr lang="en-US" sz="2400" cap="none" dirty="0">
                <a:solidFill>
                  <a:srgbClr val="00B0F0"/>
                </a:solidFill>
                <a:latin typeface="Times New Roman" panose="02020603050405020304" pitchFamily="18" charset="0"/>
              </a:rPr>
              <a:t> </a:t>
            </a:r>
            <a:r>
              <a:rPr lang="en-US" sz="2400" cap="none" dirty="0" smtClean="0">
                <a:solidFill>
                  <a:srgbClr val="00B0F0"/>
                </a:solidFill>
                <a:latin typeface="Times New Roman" panose="02020603050405020304" pitchFamily="18" charset="0"/>
              </a:rPr>
              <a:t>n: </a:t>
            </a:r>
            <a:r>
              <a:rPr lang="en-US" sz="2400" cap="none" dirty="0" err="1">
                <a:solidFill>
                  <a:srgbClr val="00B0F0"/>
                </a:solidFill>
                <a:latin typeface="Times New Roman" panose="02020603050405020304" pitchFamily="18" charset="0"/>
              </a:rPr>
              <a:t>lệnh</a:t>
            </a:r>
            <a:r>
              <a:rPr lang="en-US" sz="2400" cap="none" dirty="0">
                <a:solidFill>
                  <a:srgbClr val="00B0F0"/>
                </a:solidFill>
                <a:latin typeface="Times New Roman" panose="02020603050405020304" pitchFamily="18" charset="0"/>
              </a:rPr>
              <a:t> </a:t>
            </a:r>
            <a:r>
              <a:rPr lang="en-US" sz="2400" cap="none" dirty="0" smtClean="0">
                <a:solidFill>
                  <a:srgbClr val="00B0F0"/>
                </a:solidFill>
                <a:latin typeface="Times New Roman" panose="02020603050405020304" pitchFamily="18" charset="0"/>
              </a:rPr>
              <a:t>n; </a:t>
            </a:r>
            <a:r>
              <a:rPr lang="en-US" sz="2400" cap="none" dirty="0">
                <a:solidFill>
                  <a:srgbClr val="00B0F0"/>
                </a:solidFill>
                <a:latin typeface="Times New Roman" panose="02020603050405020304" pitchFamily="18" charset="0"/>
              </a:rPr>
              <a:t>break;</a:t>
            </a:r>
          </a:p>
          <a:p>
            <a:pPr marL="0" indent="0">
              <a:buNone/>
            </a:pPr>
            <a:r>
              <a:rPr lang="en-US" sz="2400" cap="none" dirty="0">
                <a:solidFill>
                  <a:srgbClr val="00B0F0"/>
                </a:solidFill>
                <a:latin typeface="Times New Roman" panose="02020603050405020304" pitchFamily="18" charset="0"/>
              </a:rPr>
              <a:t>	</a:t>
            </a:r>
            <a:r>
              <a:rPr lang="en-US" sz="2400" cap="none" dirty="0" smtClean="0">
                <a:solidFill>
                  <a:srgbClr val="00B0F0"/>
                </a:solidFill>
                <a:latin typeface="Times New Roman" panose="02020603050405020304" pitchFamily="18" charset="0"/>
              </a:rPr>
              <a:t>default: </a:t>
            </a:r>
            <a:r>
              <a:rPr lang="en-US" sz="2400" cap="none" dirty="0" err="1" smtClean="0">
                <a:solidFill>
                  <a:srgbClr val="00B0F0"/>
                </a:solidFill>
                <a:latin typeface="Times New Roman" panose="02020603050405020304" pitchFamily="18" charset="0"/>
              </a:rPr>
              <a:t>lệnh</a:t>
            </a:r>
            <a:r>
              <a:rPr lang="en-US" sz="2400" cap="none" dirty="0" smtClean="0">
                <a:solidFill>
                  <a:srgbClr val="00B0F0"/>
                </a:solidFill>
                <a:latin typeface="Times New Roman" panose="02020603050405020304" pitchFamily="18" charset="0"/>
              </a:rPr>
              <a:t> n+1; [break;]</a:t>
            </a:r>
            <a:endParaRPr lang="en-US" sz="2400" cap="none" dirty="0">
              <a:solidFill>
                <a:srgbClr val="00B0F0"/>
              </a:solidFill>
              <a:latin typeface="Times New Roman" panose="02020603050405020304" pitchFamily="18" charset="0"/>
            </a:endParaRPr>
          </a:p>
          <a:p>
            <a:pPr marL="0" indent="0">
              <a:buNone/>
            </a:pPr>
            <a:r>
              <a:rPr lang="en-US" sz="2400" cap="none" dirty="0">
                <a:solidFill>
                  <a:srgbClr val="00B0F0"/>
                </a:solidFill>
                <a:latin typeface="Times New Roman" panose="02020603050405020304" pitchFamily="18" charset="0"/>
              </a:rPr>
              <a:t>}</a:t>
            </a:r>
          </a:p>
          <a:p>
            <a:pPr marL="0" indent="0" algn="just">
              <a:buNone/>
            </a:pPr>
            <a:r>
              <a:rPr lang="en-US" sz="2400" u="sng" dirty="0" err="1">
                <a:solidFill>
                  <a:srgbClr val="FFFF00"/>
                </a:solidFill>
                <a:latin typeface="Times New Roman" panose="02020603050405020304" pitchFamily="18" charset="0"/>
              </a:rPr>
              <a:t>Chức</a:t>
            </a:r>
            <a:r>
              <a:rPr lang="en-US" sz="2400" u="sng" dirty="0">
                <a:solidFill>
                  <a:srgbClr val="FFFF00"/>
                </a:solidFill>
                <a:latin typeface="Times New Roman" panose="02020603050405020304" pitchFamily="18" charset="0"/>
              </a:rPr>
              <a:t> </a:t>
            </a:r>
            <a:r>
              <a:rPr lang="en-US" sz="2400" u="sng" dirty="0" err="1">
                <a:solidFill>
                  <a:srgbClr val="FFFF00"/>
                </a:solidFill>
                <a:latin typeface="Times New Roman" panose="02020603050405020304" pitchFamily="18" charset="0"/>
              </a:rPr>
              <a:t>năng</a:t>
            </a:r>
            <a:r>
              <a:rPr lang="en-US" sz="2400" dirty="0">
                <a:solidFill>
                  <a:srgbClr val="FFFF00"/>
                </a:solidFill>
                <a:latin typeface="Times New Roman" panose="02020603050405020304" pitchFamily="18" charset="0"/>
              </a:rPr>
              <a:t>:</a:t>
            </a:r>
          </a:p>
          <a:p>
            <a:pPr marL="0" indent="0" algn="just">
              <a:buNone/>
            </a:pPr>
            <a:r>
              <a:rPr lang="en-US" sz="2400" dirty="0" err="1" smtClean="0">
                <a:solidFill>
                  <a:srgbClr val="00B050"/>
                </a:solidFill>
                <a:latin typeface="Times New Roman" panose="02020603050405020304" pitchFamily="18" charset="0"/>
              </a:rPr>
              <a:t>Nếu</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bt</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nhận</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giá</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trị</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là</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hằng</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nào</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hằng</a:t>
            </a:r>
            <a:r>
              <a:rPr lang="en-US" sz="2400" dirty="0" smtClean="0">
                <a:solidFill>
                  <a:srgbClr val="00B050"/>
                </a:solidFill>
                <a:latin typeface="Times New Roman" panose="02020603050405020304" pitchFamily="18" charset="0"/>
              </a:rPr>
              <a:t> 1, </a:t>
            </a:r>
            <a:r>
              <a:rPr lang="en-US" sz="2400" dirty="0" err="1" smtClean="0">
                <a:solidFill>
                  <a:srgbClr val="00B050"/>
                </a:solidFill>
                <a:latin typeface="Times New Roman" panose="02020603050405020304" pitchFamily="18" charset="0"/>
              </a:rPr>
              <a:t>hằng</a:t>
            </a:r>
            <a:r>
              <a:rPr lang="en-US" sz="2400" dirty="0" smtClean="0">
                <a:solidFill>
                  <a:srgbClr val="00B050"/>
                </a:solidFill>
                <a:latin typeface="Times New Roman" panose="02020603050405020304" pitchFamily="18" charset="0"/>
              </a:rPr>
              <a:t> 2…) </a:t>
            </a:r>
            <a:r>
              <a:rPr lang="en-US" sz="2400" dirty="0" err="1" smtClean="0">
                <a:solidFill>
                  <a:srgbClr val="00B050"/>
                </a:solidFill>
                <a:latin typeface="Times New Roman" panose="02020603050405020304" pitchFamily="18" charset="0"/>
              </a:rPr>
              <a:t>thì</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lệnh</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tương</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ứng</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sẽ</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được</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thực</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hiện</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Nếu</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không</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nhận</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bất</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kì</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giá</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trị</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nào</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thì</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lệnh</a:t>
            </a:r>
            <a:r>
              <a:rPr lang="en-US" sz="2400" dirty="0" smtClean="0">
                <a:solidFill>
                  <a:srgbClr val="00B050"/>
                </a:solidFill>
                <a:latin typeface="Times New Roman" panose="02020603050405020304" pitchFamily="18" charset="0"/>
              </a:rPr>
              <a:t> n+1 ở </a:t>
            </a:r>
            <a:r>
              <a:rPr lang="en-US" sz="2400" dirty="0" err="1" smtClean="0">
                <a:solidFill>
                  <a:srgbClr val="00B050"/>
                </a:solidFill>
                <a:latin typeface="Times New Roman" panose="02020603050405020304" pitchFamily="18" charset="0"/>
              </a:rPr>
              <a:t>mệnh</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đề</a:t>
            </a:r>
            <a:r>
              <a:rPr lang="en-US" sz="2400" dirty="0" smtClean="0">
                <a:solidFill>
                  <a:srgbClr val="00B050"/>
                </a:solidFill>
                <a:latin typeface="Times New Roman" panose="02020603050405020304" pitchFamily="18" charset="0"/>
              </a:rPr>
              <a:t> default </a:t>
            </a:r>
            <a:r>
              <a:rPr lang="en-US" sz="2400" dirty="0" err="1" smtClean="0">
                <a:solidFill>
                  <a:srgbClr val="00B050"/>
                </a:solidFill>
                <a:latin typeface="Times New Roman" panose="02020603050405020304" pitchFamily="18" charset="0"/>
              </a:rPr>
              <a:t>sẽ</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thực</a:t>
            </a:r>
            <a:r>
              <a:rPr lang="en-US" sz="2400" dirty="0" smtClean="0">
                <a:solidFill>
                  <a:srgbClr val="00B050"/>
                </a:solidFill>
                <a:latin typeface="Times New Roman" panose="02020603050405020304" pitchFamily="18" charset="0"/>
              </a:rPr>
              <a:t> </a:t>
            </a:r>
            <a:r>
              <a:rPr lang="en-US" sz="2400" dirty="0" err="1" smtClean="0">
                <a:solidFill>
                  <a:srgbClr val="00B050"/>
                </a:solidFill>
                <a:latin typeface="Times New Roman" panose="02020603050405020304" pitchFamily="18" charset="0"/>
              </a:rPr>
              <a:t>hiện</a:t>
            </a:r>
            <a:r>
              <a:rPr lang="en-US" sz="2400" dirty="0" smtClean="0">
                <a:solidFill>
                  <a:srgbClr val="00B050"/>
                </a:solidFill>
                <a:latin typeface="Times New Roman" panose="02020603050405020304" pitchFamily="18" charset="0"/>
              </a:rPr>
              <a:t>.</a:t>
            </a:r>
            <a:endParaRPr lang="en-US" sz="2400" dirty="0">
              <a:solidFill>
                <a:srgbClr val="00B050"/>
              </a:solidFill>
              <a:latin typeface="Times New Roman" panose="02020603050405020304" pitchFamily="18"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9936" y="817581"/>
            <a:ext cx="7017113" cy="4749272"/>
          </a:xfrm>
          <a:prstGeom prst="rect">
            <a:avLst/>
          </a:prstGeom>
        </p:spPr>
      </p:pic>
    </p:spTree>
    <p:extLst>
      <p:ext uri="{BB962C8B-B14F-4D97-AF65-F5344CB8AC3E}">
        <p14:creationId xmlns:p14="http://schemas.microsoft.com/office/powerpoint/2010/main" val="1252887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15" y="107577"/>
            <a:ext cx="11553712" cy="710004"/>
          </a:xfrm>
        </p:spPr>
        <p:txBody>
          <a:bodyPr/>
          <a:lstStyle/>
          <a:p>
            <a:r>
              <a:rPr lang="en-US" dirty="0" err="1" smtClean="0">
                <a:latin typeface="Times New Roman" panose="02020603050405020304" pitchFamily="18" charset="0"/>
              </a:rPr>
              <a:t>Các</a:t>
            </a:r>
            <a:r>
              <a:rPr lang="en-US" dirty="0" smtClean="0">
                <a:latin typeface="Times New Roman" panose="02020603050405020304" pitchFamily="18" charset="0"/>
              </a:rPr>
              <a:t> </a:t>
            </a:r>
            <a:r>
              <a:rPr lang="en-US" dirty="0" err="1" smtClean="0">
                <a:latin typeface="Times New Roman" panose="02020603050405020304" pitchFamily="18" charset="0"/>
              </a:rPr>
              <a:t>lệnh</a:t>
            </a:r>
            <a:r>
              <a:rPr lang="en-US" dirty="0" smtClean="0">
                <a:latin typeface="Times New Roman" panose="02020603050405020304" pitchFamily="18" charset="0"/>
              </a:rPr>
              <a:t> </a:t>
            </a:r>
            <a:r>
              <a:rPr lang="en-US" dirty="0" err="1" smtClean="0">
                <a:latin typeface="Times New Roman" panose="02020603050405020304" pitchFamily="18" charset="0"/>
              </a:rPr>
              <a:t>điều</a:t>
            </a:r>
            <a:r>
              <a:rPr lang="en-US" dirty="0" smtClean="0">
                <a:latin typeface="Times New Roman" panose="02020603050405020304" pitchFamily="18" charset="0"/>
              </a:rPr>
              <a:t> </a:t>
            </a:r>
            <a:r>
              <a:rPr lang="en-US" dirty="0" err="1" smtClean="0">
                <a:latin typeface="Times New Roman" panose="02020603050405020304" pitchFamily="18" charset="0"/>
              </a:rPr>
              <a:t>khiển</a:t>
            </a:r>
            <a:r>
              <a:rPr lang="en-US" dirty="0" smtClean="0">
                <a:latin typeface="Times New Roman" panose="02020603050405020304" pitchFamily="18" charset="0"/>
              </a:rPr>
              <a:t> </a:t>
            </a:r>
            <a:r>
              <a:rPr lang="en-US" dirty="0" err="1" smtClean="0">
                <a:latin typeface="Times New Roman" panose="02020603050405020304" pitchFamily="18" charset="0"/>
              </a:rPr>
              <a:t>trong</a:t>
            </a:r>
            <a:r>
              <a:rPr lang="en-US" dirty="0" smtClean="0">
                <a:latin typeface="Times New Roman" panose="02020603050405020304" pitchFamily="18" charset="0"/>
              </a:rPr>
              <a:t> </a:t>
            </a:r>
            <a:r>
              <a:rPr lang="en-US" dirty="0" err="1" smtClean="0">
                <a:latin typeface="Times New Roman" panose="02020603050405020304" pitchFamily="18" charset="0"/>
              </a:rPr>
              <a:t>javascript</a:t>
            </a:r>
            <a:endParaRPr lang="en-US" dirty="0">
              <a:latin typeface="Times New Roman" panose="02020603050405020304" pitchFamily="18" charset="0"/>
            </a:endParaRPr>
          </a:p>
        </p:txBody>
      </p:sp>
      <p:sp>
        <p:nvSpPr>
          <p:cNvPr id="3" name="Content Placeholder 2"/>
          <p:cNvSpPr>
            <a:spLocks noGrp="1"/>
          </p:cNvSpPr>
          <p:nvPr>
            <p:ph sz="quarter" idx="13"/>
          </p:nvPr>
        </p:nvSpPr>
        <p:spPr>
          <a:xfrm>
            <a:off x="301215" y="1011219"/>
            <a:ext cx="11553712" cy="5604733"/>
          </a:xfrm>
        </p:spPr>
        <p:txBody>
          <a:bodyPr>
            <a:normAutofit/>
          </a:bodyPr>
          <a:lstStyle/>
          <a:p>
            <a:pPr>
              <a:buFont typeface="Wingdings" panose="05000000000000000000" pitchFamily="2" charset="2"/>
              <a:buChar char="§"/>
            </a:pPr>
            <a:r>
              <a:rPr lang="en-US" sz="2400" dirty="0" err="1" smtClean="0">
                <a:solidFill>
                  <a:srgbClr val="FFFF00"/>
                </a:solidFill>
                <a:latin typeface="Times New Roman" panose="02020603050405020304" pitchFamily="18" charset="0"/>
              </a:rPr>
              <a:t>Lệnh</a:t>
            </a:r>
            <a:r>
              <a:rPr lang="en-US" sz="2400" dirty="0" smtClean="0">
                <a:solidFill>
                  <a:srgbClr val="FFFF00"/>
                </a:solidFill>
                <a:latin typeface="Times New Roman" panose="02020603050405020304" pitchFamily="18" charset="0"/>
              </a:rPr>
              <a:t> for</a:t>
            </a:r>
          </a:p>
          <a:p>
            <a:pPr marL="0" indent="0">
              <a:buNone/>
            </a:pPr>
            <a:r>
              <a:rPr lang="en-US" sz="2400" u="sng" dirty="0" err="1">
                <a:solidFill>
                  <a:srgbClr val="FFFF00"/>
                </a:solidFill>
                <a:latin typeface="Times New Roman" panose="02020603050405020304" pitchFamily="18" charset="0"/>
              </a:rPr>
              <a:t>Cú</a:t>
            </a:r>
            <a:r>
              <a:rPr lang="en-US" sz="2400" u="sng" dirty="0">
                <a:solidFill>
                  <a:srgbClr val="FFFF00"/>
                </a:solidFill>
                <a:latin typeface="Times New Roman" panose="02020603050405020304" pitchFamily="18" charset="0"/>
              </a:rPr>
              <a:t> </a:t>
            </a:r>
            <a:r>
              <a:rPr lang="en-US" sz="2400" u="sng" dirty="0" err="1">
                <a:solidFill>
                  <a:srgbClr val="FFFF00"/>
                </a:solidFill>
                <a:latin typeface="Times New Roman" panose="02020603050405020304" pitchFamily="18" charset="0"/>
              </a:rPr>
              <a:t>pháp</a:t>
            </a:r>
            <a:r>
              <a:rPr lang="en-US" sz="2400" dirty="0">
                <a:solidFill>
                  <a:srgbClr val="FFFF00"/>
                </a:solidFill>
                <a:latin typeface="Times New Roman" panose="02020603050405020304" pitchFamily="18" charset="0"/>
              </a:rPr>
              <a:t>:</a:t>
            </a:r>
          </a:p>
          <a:p>
            <a:pPr marL="0" indent="0">
              <a:buNone/>
            </a:pPr>
            <a:r>
              <a:rPr lang="en-US" sz="2400" cap="none" dirty="0" smtClean="0">
                <a:solidFill>
                  <a:srgbClr val="00B0F0"/>
                </a:solidFill>
                <a:latin typeface="Times New Roman" panose="02020603050405020304" pitchFamily="18" charset="0"/>
              </a:rPr>
              <a:t>for(bt1; bt2; bt3){</a:t>
            </a:r>
            <a:endParaRPr lang="en-US" sz="2400" cap="none" dirty="0">
              <a:solidFill>
                <a:srgbClr val="00B0F0"/>
              </a:solidFill>
              <a:latin typeface="Times New Roman" panose="02020603050405020304" pitchFamily="18" charset="0"/>
            </a:endParaRPr>
          </a:p>
          <a:p>
            <a:pPr marL="0" indent="0">
              <a:buNone/>
            </a:pPr>
            <a:r>
              <a:rPr lang="en-US" sz="2400" cap="none" dirty="0">
                <a:solidFill>
                  <a:srgbClr val="00B0F0"/>
                </a:solidFill>
                <a:latin typeface="Times New Roman" panose="02020603050405020304" pitchFamily="18" charset="0"/>
              </a:rPr>
              <a:t>	</a:t>
            </a:r>
            <a:r>
              <a:rPr lang="en-US" sz="2400" cap="none" dirty="0" err="1" smtClean="0">
                <a:solidFill>
                  <a:srgbClr val="00B0F0"/>
                </a:solidFill>
                <a:latin typeface="Times New Roman" panose="02020603050405020304" pitchFamily="18" charset="0"/>
              </a:rPr>
              <a:t>lệnh</a:t>
            </a:r>
            <a:r>
              <a:rPr lang="en-US" sz="2400" cap="none" dirty="0" smtClean="0">
                <a:solidFill>
                  <a:srgbClr val="00B0F0"/>
                </a:solidFill>
                <a:latin typeface="Times New Roman" panose="02020603050405020304" pitchFamily="18" charset="0"/>
              </a:rPr>
              <a:t>;</a:t>
            </a:r>
            <a:endParaRPr lang="en-US" sz="2400" cap="none" dirty="0">
              <a:solidFill>
                <a:srgbClr val="00B0F0"/>
              </a:solidFill>
              <a:latin typeface="Times New Roman" panose="02020603050405020304" pitchFamily="18" charset="0"/>
            </a:endParaRPr>
          </a:p>
          <a:p>
            <a:pPr marL="0" indent="0">
              <a:buNone/>
            </a:pPr>
            <a:r>
              <a:rPr lang="en-US" sz="2400" cap="none" dirty="0" smtClean="0">
                <a:solidFill>
                  <a:srgbClr val="00B0F0"/>
                </a:solidFill>
                <a:latin typeface="Times New Roman" panose="02020603050405020304" pitchFamily="18" charset="0"/>
              </a:rPr>
              <a:t>}</a:t>
            </a:r>
          </a:p>
          <a:p>
            <a:pPr marL="0" indent="0" algn="just">
              <a:buNone/>
            </a:pPr>
            <a:r>
              <a:rPr lang="en-US" sz="2400" u="sng" dirty="0" err="1" smtClean="0">
                <a:solidFill>
                  <a:srgbClr val="FFFF00"/>
                </a:solidFill>
                <a:latin typeface="Times New Roman" panose="02020603050405020304" pitchFamily="18" charset="0"/>
              </a:rPr>
              <a:t>Chức</a:t>
            </a:r>
            <a:r>
              <a:rPr lang="en-US" sz="2400" u="sng" dirty="0" smtClean="0">
                <a:solidFill>
                  <a:srgbClr val="FFFF00"/>
                </a:solidFill>
                <a:latin typeface="Times New Roman" panose="02020603050405020304" pitchFamily="18" charset="0"/>
              </a:rPr>
              <a:t> </a:t>
            </a:r>
            <a:r>
              <a:rPr lang="en-US" sz="2400" u="sng" dirty="0" err="1" smtClean="0">
                <a:solidFill>
                  <a:srgbClr val="FFFF00"/>
                </a:solidFill>
                <a:latin typeface="Times New Roman" panose="02020603050405020304" pitchFamily="18" charset="0"/>
              </a:rPr>
              <a:t>năng</a:t>
            </a:r>
            <a:r>
              <a:rPr lang="en-US" sz="2400" dirty="0" smtClean="0">
                <a:solidFill>
                  <a:srgbClr val="FFFF00"/>
                </a:solidFill>
                <a:latin typeface="Times New Roman" panose="02020603050405020304" pitchFamily="18" charset="0"/>
              </a:rPr>
              <a:t>:</a:t>
            </a:r>
          </a:p>
          <a:p>
            <a:pPr marL="0" indent="0" algn="just">
              <a:buNone/>
            </a:pPr>
            <a:r>
              <a:rPr lang="en-US" sz="2400" dirty="0" err="1" smtClean="0">
                <a:solidFill>
                  <a:srgbClr val="FFFF00"/>
                </a:solidFill>
                <a:latin typeface="Times New Roman" panose="02020603050405020304" pitchFamily="18" charset="0"/>
              </a:rPr>
              <a:t>Lệnh</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sẽ</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được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thực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hiện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từ</a:t>
            </a:r>
            <a:r>
              <a:rPr lang="en-US" sz="2400" dirty="0" smtClean="0">
                <a:solidFill>
                  <a:srgbClr val="FFFF00"/>
                </a:solidFill>
                <a:latin typeface="Times New Roman" panose="02020603050405020304" pitchFamily="18" charset="0"/>
              </a:rPr>
              <a:t> bt1 </a:t>
            </a:r>
            <a:r>
              <a:rPr lang="en-US" sz="2400" dirty="0" err="1" smtClean="0">
                <a:solidFill>
                  <a:srgbClr val="FFFF00"/>
                </a:solidFill>
                <a:latin typeface="Times New Roman" panose="02020603050405020304" pitchFamily="18" charset="0"/>
              </a:rPr>
              <a:t>cho</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đến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khi</a:t>
            </a:r>
            <a:r>
              <a:rPr lang="en-US" sz="2400" dirty="0" smtClean="0">
                <a:solidFill>
                  <a:srgbClr val="FFFF00"/>
                </a:solidFill>
                <a:latin typeface="Times New Roman" panose="02020603050405020304" pitchFamily="18" charset="0"/>
              </a:rPr>
              <a:t> bt2 </a:t>
            </a:r>
            <a:r>
              <a:rPr lang="en-US" sz="2400" dirty="0" err="1" smtClean="0">
                <a:solidFill>
                  <a:srgbClr val="FFFF00"/>
                </a:solidFill>
                <a:latin typeface="Times New Roman" panose="02020603050405020304" pitchFamily="18" charset="0"/>
              </a:rPr>
              <a:t>còn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đúng</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Sau</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mỗi</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lần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thực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hiện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lệnh</a:t>
            </a:r>
            <a:r>
              <a:rPr lang="en-US" sz="2400" dirty="0" smtClean="0">
                <a:solidFill>
                  <a:srgbClr val="FFFF00"/>
                </a:solidFill>
                <a:latin typeface="Times New Roman" panose="02020603050405020304" pitchFamily="18" charset="0"/>
              </a:rPr>
              <a:t>, bt3 </a:t>
            </a:r>
            <a:r>
              <a:rPr lang="en-US" sz="2400" dirty="0" err="1" smtClean="0">
                <a:solidFill>
                  <a:srgbClr val="FFFF00"/>
                </a:solidFill>
                <a:latin typeface="Times New Roman" panose="02020603050405020304" pitchFamily="18" charset="0"/>
              </a:rPr>
              <a:t>sẽ</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được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thay</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đổi</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Các</a:t>
            </a:r>
            <a:r>
              <a:rPr lang="en-US" sz="2400" dirty="0" smtClean="0">
                <a:solidFill>
                  <a:srgbClr val="FFFF00"/>
                </a:solidFill>
                <a:latin typeface="Times New Roman" panose="02020603050405020304" pitchFamily="18" charset="0"/>
              </a:rPr>
              <a:t> bt1, bt2, bt3 </a:t>
            </a:r>
            <a:r>
              <a:rPr lang="en-US" sz="2400" dirty="0" err="1" smtClean="0">
                <a:solidFill>
                  <a:srgbClr val="FFFF00"/>
                </a:solidFill>
                <a:latin typeface="Times New Roman" panose="02020603050405020304" pitchFamily="18" charset="0"/>
              </a:rPr>
              <a:t>có</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thể</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khuyết</a:t>
            </a:r>
            <a:r>
              <a:rPr lang="en-US" sz="2400" dirty="0" smtClean="0">
                <a:solidFill>
                  <a:srgbClr val="FFFF00"/>
                </a:solidFill>
                <a:latin typeface="Times New Roman" panose="02020603050405020304" pitchFamily="18" charset="0"/>
              </a:rPr>
              <a:t>.</a:t>
            </a:r>
            <a:endParaRPr lang="en-US" sz="2400" dirty="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3637367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t>Cách đặt mã Javascript vào trang web </a:t>
            </a:r>
            <a:endParaRPr lang="en-US" dirty="0"/>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3</a:t>
            </a:fld>
            <a:endParaRPr lang="en-US" altLang="en-US"/>
          </a:p>
        </p:txBody>
      </p:sp>
      <p:sp>
        <p:nvSpPr>
          <p:cNvPr id="3" name="Content Placeholder 2"/>
          <p:cNvSpPr>
            <a:spLocks noGrp="1"/>
          </p:cNvSpPr>
          <p:nvPr>
            <p:ph idx="1"/>
          </p:nvPr>
        </p:nvSpPr>
        <p:spPr>
          <a:xfrm>
            <a:off x="508000" y="1205552"/>
            <a:ext cx="11277600" cy="5257800"/>
          </a:xfrm>
        </p:spPr>
        <p:txBody>
          <a:bodyPr/>
          <a:lstStyle/>
          <a:p>
            <a:pPr marL="0" indent="0">
              <a:spcBef>
                <a:spcPts val="0"/>
              </a:spcBef>
              <a:buNone/>
            </a:pPr>
            <a:r>
              <a:rPr lang="en-US" b="1" dirty="0" err="1"/>
              <a:t>Cách</a:t>
            </a:r>
            <a:r>
              <a:rPr lang="en-US" b="1" dirty="0"/>
              <a:t> 1: </a:t>
            </a:r>
            <a:r>
              <a:rPr lang="en-US" b="1" dirty="0" err="1"/>
              <a:t>Đặt</a:t>
            </a:r>
            <a:r>
              <a:rPr lang="en-US" b="1" dirty="0"/>
              <a:t> </a:t>
            </a:r>
            <a:r>
              <a:rPr lang="en-US" b="1" dirty="0" err="1"/>
              <a:t>trong</a:t>
            </a:r>
            <a:r>
              <a:rPr lang="en-US" b="1" dirty="0"/>
              <a:t> head hay  body </a:t>
            </a:r>
          </a:p>
          <a:p>
            <a:pPr marL="0" indent="0">
              <a:spcBef>
                <a:spcPts val="0"/>
              </a:spcBef>
              <a:buNone/>
            </a:pPr>
            <a:r>
              <a:rPr lang="en-US" dirty="0"/>
              <a:t>&lt;html&gt; </a:t>
            </a:r>
          </a:p>
          <a:p>
            <a:pPr marL="0" indent="0">
              <a:spcBef>
                <a:spcPts val="0"/>
              </a:spcBef>
              <a:buNone/>
            </a:pPr>
            <a:r>
              <a:rPr lang="en-US" dirty="0"/>
              <a:t>    &lt;head&gt; </a:t>
            </a:r>
          </a:p>
          <a:p>
            <a:pPr marL="0" indent="0">
              <a:spcBef>
                <a:spcPts val="0"/>
              </a:spcBef>
              <a:buNone/>
            </a:pPr>
            <a:r>
              <a:rPr lang="en-US" b="1" i="1" dirty="0"/>
              <a:t>        &lt;script type="text/</a:t>
            </a:r>
            <a:r>
              <a:rPr lang="en-US" b="1" i="1" dirty="0" err="1"/>
              <a:t>javascript</a:t>
            </a:r>
            <a:r>
              <a:rPr lang="en-US" b="1" i="1" dirty="0"/>
              <a:t>"&gt; </a:t>
            </a:r>
          </a:p>
          <a:p>
            <a:pPr marL="0" indent="0">
              <a:spcBef>
                <a:spcPts val="0"/>
              </a:spcBef>
              <a:buNone/>
            </a:pPr>
            <a:r>
              <a:rPr lang="en-US" b="1" i="1" dirty="0"/>
              <a:t>    …. </a:t>
            </a:r>
          </a:p>
          <a:p>
            <a:pPr marL="0" indent="0">
              <a:spcBef>
                <a:spcPts val="0"/>
              </a:spcBef>
              <a:buNone/>
            </a:pPr>
            <a:r>
              <a:rPr lang="en-US" b="1" i="1" dirty="0"/>
              <a:t>       &lt;/script&gt; </a:t>
            </a:r>
          </a:p>
          <a:p>
            <a:pPr marL="0" indent="0">
              <a:spcBef>
                <a:spcPts val="0"/>
              </a:spcBef>
              <a:buNone/>
            </a:pPr>
            <a:r>
              <a:rPr lang="en-US" dirty="0"/>
              <a:t>    &lt;/head&gt; </a:t>
            </a:r>
          </a:p>
          <a:p>
            <a:pPr marL="0" indent="0">
              <a:spcBef>
                <a:spcPts val="0"/>
              </a:spcBef>
              <a:buNone/>
            </a:pPr>
            <a:r>
              <a:rPr lang="en-US" dirty="0"/>
              <a:t>    &lt;body&gt; </a:t>
            </a:r>
          </a:p>
          <a:p>
            <a:pPr marL="0" indent="0">
              <a:spcBef>
                <a:spcPts val="0"/>
              </a:spcBef>
              <a:buNone/>
            </a:pPr>
            <a:r>
              <a:rPr lang="en-US" dirty="0"/>
              <a:t>       </a:t>
            </a:r>
            <a:r>
              <a:rPr lang="en-US" b="1" i="1" dirty="0"/>
              <a:t>&lt;script type="text/</a:t>
            </a:r>
            <a:r>
              <a:rPr lang="en-US" b="1" i="1" dirty="0" err="1"/>
              <a:t>javascript</a:t>
            </a:r>
            <a:r>
              <a:rPr lang="en-US" b="1" i="1" dirty="0"/>
              <a:t>"&gt; </a:t>
            </a:r>
          </a:p>
          <a:p>
            <a:pPr marL="0" indent="0">
              <a:spcBef>
                <a:spcPts val="0"/>
              </a:spcBef>
              <a:buNone/>
            </a:pPr>
            <a:r>
              <a:rPr lang="en-US" b="1" i="1" dirty="0"/>
              <a:t>    …. </a:t>
            </a:r>
          </a:p>
          <a:p>
            <a:pPr marL="0" indent="0">
              <a:spcBef>
                <a:spcPts val="0"/>
              </a:spcBef>
              <a:buNone/>
            </a:pPr>
            <a:r>
              <a:rPr lang="en-US" b="1" i="1" dirty="0"/>
              <a:t>       &lt;/script&gt; </a:t>
            </a:r>
          </a:p>
          <a:p>
            <a:pPr marL="0" indent="0">
              <a:spcBef>
                <a:spcPts val="0"/>
              </a:spcBef>
              <a:buNone/>
            </a:pPr>
            <a:r>
              <a:rPr lang="en-US" dirty="0"/>
              <a:t>    …. </a:t>
            </a:r>
          </a:p>
          <a:p>
            <a:pPr marL="0" indent="0">
              <a:spcBef>
                <a:spcPts val="0"/>
              </a:spcBef>
              <a:buNone/>
            </a:pPr>
            <a:r>
              <a:rPr lang="en-US" dirty="0"/>
              <a:t>    &lt;/body&gt; </a:t>
            </a:r>
          </a:p>
          <a:p>
            <a:pPr marL="0" indent="0">
              <a:spcBef>
                <a:spcPts val="0"/>
              </a:spcBef>
              <a:buNone/>
            </a:pPr>
            <a:r>
              <a:rPr lang="en-US" dirty="0"/>
              <a:t>&lt;/html&gt; </a:t>
            </a:r>
          </a:p>
        </p:txBody>
      </p:sp>
    </p:spTree>
    <p:extLst>
      <p:ext uri="{BB962C8B-B14F-4D97-AF65-F5344CB8AC3E}">
        <p14:creationId xmlns:p14="http://schemas.microsoft.com/office/powerpoint/2010/main" val="868756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15" y="107577"/>
            <a:ext cx="11553712" cy="710004"/>
          </a:xfrm>
        </p:spPr>
        <p:txBody>
          <a:bodyPr/>
          <a:lstStyle/>
          <a:p>
            <a:r>
              <a:rPr lang="en-US" dirty="0" err="1" smtClean="0">
                <a:latin typeface="Times New Roman" panose="02020603050405020304" pitchFamily="18" charset="0"/>
              </a:rPr>
              <a:t>Các</a:t>
            </a:r>
            <a:r>
              <a:rPr lang="en-US" dirty="0" smtClean="0">
                <a:latin typeface="Times New Roman" panose="02020603050405020304" pitchFamily="18" charset="0"/>
              </a:rPr>
              <a:t> </a:t>
            </a:r>
            <a:r>
              <a:rPr lang="en-US" dirty="0" err="1" smtClean="0">
                <a:latin typeface="Times New Roman" panose="02020603050405020304" pitchFamily="18" charset="0"/>
              </a:rPr>
              <a:t>lệnh</a:t>
            </a:r>
            <a:r>
              <a:rPr lang="en-US" dirty="0" smtClean="0">
                <a:latin typeface="Times New Roman" panose="02020603050405020304" pitchFamily="18" charset="0"/>
              </a:rPr>
              <a:t> </a:t>
            </a:r>
            <a:r>
              <a:rPr lang="en-US" dirty="0" err="1" smtClean="0">
                <a:latin typeface="Times New Roman" panose="02020603050405020304" pitchFamily="18" charset="0"/>
              </a:rPr>
              <a:t>điều</a:t>
            </a:r>
            <a:r>
              <a:rPr lang="en-US" dirty="0" smtClean="0">
                <a:latin typeface="Times New Roman" panose="02020603050405020304" pitchFamily="18" charset="0"/>
              </a:rPr>
              <a:t> </a:t>
            </a:r>
            <a:r>
              <a:rPr lang="en-US" dirty="0" err="1" smtClean="0">
                <a:latin typeface="Times New Roman" panose="02020603050405020304" pitchFamily="18" charset="0"/>
              </a:rPr>
              <a:t>khiển</a:t>
            </a:r>
            <a:r>
              <a:rPr lang="en-US" dirty="0" smtClean="0">
                <a:latin typeface="Times New Roman" panose="02020603050405020304" pitchFamily="18" charset="0"/>
              </a:rPr>
              <a:t> </a:t>
            </a:r>
            <a:r>
              <a:rPr lang="en-US" dirty="0" err="1" smtClean="0">
                <a:latin typeface="Times New Roman" panose="02020603050405020304" pitchFamily="18" charset="0"/>
              </a:rPr>
              <a:t>trong</a:t>
            </a:r>
            <a:r>
              <a:rPr lang="en-US" dirty="0" smtClean="0">
                <a:latin typeface="Times New Roman" panose="02020603050405020304" pitchFamily="18" charset="0"/>
              </a:rPr>
              <a:t> </a:t>
            </a:r>
            <a:r>
              <a:rPr lang="en-US" dirty="0" err="1" smtClean="0">
                <a:latin typeface="Times New Roman" panose="02020603050405020304" pitchFamily="18" charset="0"/>
              </a:rPr>
              <a:t>javascript</a:t>
            </a:r>
            <a:endParaRPr lang="en-US" dirty="0">
              <a:latin typeface="Times New Roman" panose="02020603050405020304" pitchFamily="18" charset="0"/>
            </a:endParaRPr>
          </a:p>
        </p:txBody>
      </p:sp>
      <p:sp>
        <p:nvSpPr>
          <p:cNvPr id="3" name="Content Placeholder 2"/>
          <p:cNvSpPr>
            <a:spLocks noGrp="1"/>
          </p:cNvSpPr>
          <p:nvPr>
            <p:ph sz="quarter" idx="13"/>
          </p:nvPr>
        </p:nvSpPr>
        <p:spPr>
          <a:xfrm>
            <a:off x="301215" y="1011219"/>
            <a:ext cx="11553712" cy="5604733"/>
          </a:xfrm>
        </p:spPr>
        <p:txBody>
          <a:bodyPr>
            <a:normAutofit/>
          </a:bodyPr>
          <a:lstStyle/>
          <a:p>
            <a:pPr>
              <a:buFont typeface="Wingdings" panose="05000000000000000000" pitchFamily="2" charset="2"/>
              <a:buChar char="§"/>
            </a:pPr>
            <a:r>
              <a:rPr lang="en-US" sz="2400" dirty="0" err="1" smtClean="0">
                <a:solidFill>
                  <a:srgbClr val="FFFF00"/>
                </a:solidFill>
                <a:latin typeface="Times New Roman" panose="02020603050405020304" pitchFamily="18" charset="0"/>
              </a:rPr>
              <a:t>Lệnh</a:t>
            </a:r>
            <a:r>
              <a:rPr lang="en-US" sz="2400" dirty="0" smtClean="0">
                <a:solidFill>
                  <a:srgbClr val="FFFF00"/>
                </a:solidFill>
                <a:latin typeface="Times New Roman" panose="02020603050405020304" pitchFamily="18" charset="0"/>
              </a:rPr>
              <a:t> for</a:t>
            </a:r>
          </a:p>
          <a:p>
            <a:pPr marL="0" indent="0">
              <a:buNone/>
            </a:pPr>
            <a:r>
              <a:rPr lang="en-US" sz="2400" u="sng" dirty="0" err="1">
                <a:solidFill>
                  <a:srgbClr val="FFFF00"/>
                </a:solidFill>
                <a:latin typeface="Times New Roman" panose="02020603050405020304" pitchFamily="18" charset="0"/>
              </a:rPr>
              <a:t>Cú</a:t>
            </a:r>
            <a:r>
              <a:rPr lang="en-US" sz="2400" u="sng" dirty="0">
                <a:solidFill>
                  <a:srgbClr val="FFFF00"/>
                </a:solidFill>
                <a:latin typeface="Times New Roman" panose="02020603050405020304" pitchFamily="18" charset="0"/>
              </a:rPr>
              <a:t> </a:t>
            </a:r>
            <a:r>
              <a:rPr lang="en-US" sz="2400" u="sng" dirty="0" err="1">
                <a:solidFill>
                  <a:srgbClr val="FFFF00"/>
                </a:solidFill>
                <a:latin typeface="Times New Roman" panose="02020603050405020304" pitchFamily="18" charset="0"/>
              </a:rPr>
              <a:t>pháp</a:t>
            </a:r>
            <a:r>
              <a:rPr lang="en-US" sz="2400" dirty="0">
                <a:solidFill>
                  <a:srgbClr val="FFFF00"/>
                </a:solidFill>
                <a:latin typeface="Times New Roman" panose="02020603050405020304" pitchFamily="18" charset="0"/>
              </a:rPr>
              <a:t>:</a:t>
            </a:r>
          </a:p>
          <a:p>
            <a:pPr marL="0" indent="0">
              <a:buNone/>
            </a:pPr>
            <a:r>
              <a:rPr lang="en-US" sz="2400" cap="none" dirty="0" smtClean="0">
                <a:solidFill>
                  <a:srgbClr val="00B0F0"/>
                </a:solidFill>
                <a:latin typeface="Times New Roman" panose="02020603050405020304" pitchFamily="18" charset="0"/>
              </a:rPr>
              <a:t>for(bt1; bt2; bt3){</a:t>
            </a:r>
            <a:endParaRPr lang="en-US" sz="2400" cap="none" dirty="0">
              <a:solidFill>
                <a:srgbClr val="00B0F0"/>
              </a:solidFill>
              <a:latin typeface="Times New Roman" panose="02020603050405020304" pitchFamily="18" charset="0"/>
            </a:endParaRPr>
          </a:p>
          <a:p>
            <a:pPr marL="0" indent="0">
              <a:buNone/>
            </a:pPr>
            <a:r>
              <a:rPr lang="en-US" sz="2400" cap="none" dirty="0">
                <a:solidFill>
                  <a:srgbClr val="00B0F0"/>
                </a:solidFill>
                <a:latin typeface="Times New Roman" panose="02020603050405020304" pitchFamily="18" charset="0"/>
              </a:rPr>
              <a:t>	</a:t>
            </a:r>
            <a:r>
              <a:rPr lang="en-US" sz="2400" cap="none" dirty="0" err="1" smtClean="0">
                <a:solidFill>
                  <a:srgbClr val="00B0F0"/>
                </a:solidFill>
                <a:latin typeface="Times New Roman" panose="02020603050405020304" pitchFamily="18" charset="0"/>
              </a:rPr>
              <a:t>lệnh</a:t>
            </a:r>
            <a:r>
              <a:rPr lang="en-US" sz="2400" cap="none" dirty="0" smtClean="0">
                <a:solidFill>
                  <a:srgbClr val="00B0F0"/>
                </a:solidFill>
                <a:latin typeface="Times New Roman" panose="02020603050405020304" pitchFamily="18" charset="0"/>
              </a:rPr>
              <a:t>;</a:t>
            </a:r>
            <a:endParaRPr lang="en-US" sz="2400" cap="none" dirty="0">
              <a:solidFill>
                <a:srgbClr val="00B0F0"/>
              </a:solidFill>
              <a:latin typeface="Times New Roman" panose="02020603050405020304" pitchFamily="18" charset="0"/>
            </a:endParaRPr>
          </a:p>
          <a:p>
            <a:pPr marL="0" indent="0">
              <a:buNone/>
            </a:pPr>
            <a:r>
              <a:rPr lang="en-US" sz="2400" cap="none" dirty="0" smtClean="0">
                <a:solidFill>
                  <a:srgbClr val="00B0F0"/>
                </a:solidFill>
                <a:latin typeface="Times New Roman" panose="02020603050405020304" pitchFamily="18" charset="0"/>
              </a:rPr>
              <a:t>}</a:t>
            </a:r>
          </a:p>
          <a:p>
            <a:pPr marL="0" indent="0" algn="just">
              <a:buNone/>
            </a:pPr>
            <a:r>
              <a:rPr lang="en-US" sz="2400" u="sng" dirty="0" err="1" smtClean="0">
                <a:solidFill>
                  <a:srgbClr val="FFFF00"/>
                </a:solidFill>
                <a:latin typeface="Times New Roman" panose="02020603050405020304" pitchFamily="18" charset="0"/>
              </a:rPr>
              <a:t>Chức</a:t>
            </a:r>
            <a:r>
              <a:rPr lang="en-US" sz="2400" u="sng" dirty="0" smtClean="0">
                <a:solidFill>
                  <a:srgbClr val="FFFF00"/>
                </a:solidFill>
                <a:latin typeface="Times New Roman" panose="02020603050405020304" pitchFamily="18" charset="0"/>
              </a:rPr>
              <a:t> </a:t>
            </a:r>
            <a:r>
              <a:rPr lang="en-US" sz="2400" u="sng" dirty="0" err="1" smtClean="0">
                <a:solidFill>
                  <a:srgbClr val="FFFF00"/>
                </a:solidFill>
                <a:latin typeface="Times New Roman" panose="02020603050405020304" pitchFamily="18" charset="0"/>
              </a:rPr>
              <a:t>năng</a:t>
            </a:r>
            <a:r>
              <a:rPr lang="en-US" sz="2400" dirty="0" smtClean="0">
                <a:solidFill>
                  <a:srgbClr val="FFFF00"/>
                </a:solidFill>
                <a:latin typeface="Times New Roman" panose="02020603050405020304" pitchFamily="18" charset="0"/>
              </a:rPr>
              <a:t>:</a:t>
            </a:r>
          </a:p>
          <a:p>
            <a:pPr marL="0" indent="0" algn="just">
              <a:buNone/>
            </a:pPr>
            <a:r>
              <a:rPr lang="en-US" sz="2400" dirty="0" err="1" smtClean="0">
                <a:solidFill>
                  <a:srgbClr val="FFFF00"/>
                </a:solidFill>
                <a:latin typeface="Times New Roman" panose="02020603050405020304" pitchFamily="18" charset="0"/>
              </a:rPr>
              <a:t>Lệnh</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sẽ</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được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thực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hiện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từ</a:t>
            </a:r>
            <a:r>
              <a:rPr lang="en-US" sz="2400" dirty="0" smtClean="0">
                <a:solidFill>
                  <a:srgbClr val="FFFF00"/>
                </a:solidFill>
                <a:latin typeface="Times New Roman" panose="02020603050405020304" pitchFamily="18" charset="0"/>
              </a:rPr>
              <a:t> bt1 </a:t>
            </a:r>
            <a:r>
              <a:rPr lang="en-US" sz="2400" dirty="0" err="1" smtClean="0">
                <a:solidFill>
                  <a:srgbClr val="FFFF00"/>
                </a:solidFill>
                <a:latin typeface="Times New Roman" panose="02020603050405020304" pitchFamily="18" charset="0"/>
              </a:rPr>
              <a:t>cho</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đến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khi</a:t>
            </a:r>
            <a:r>
              <a:rPr lang="en-US" sz="2400" dirty="0" smtClean="0">
                <a:solidFill>
                  <a:srgbClr val="FFFF00"/>
                </a:solidFill>
                <a:latin typeface="Times New Roman" panose="02020603050405020304" pitchFamily="18" charset="0"/>
              </a:rPr>
              <a:t> bt2 </a:t>
            </a:r>
            <a:r>
              <a:rPr lang="en-US" sz="2400" dirty="0" err="1" smtClean="0">
                <a:solidFill>
                  <a:srgbClr val="FFFF00"/>
                </a:solidFill>
                <a:latin typeface="Times New Roman" panose="02020603050405020304" pitchFamily="18" charset="0"/>
              </a:rPr>
              <a:t>còn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đúng</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Sau</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mỗi</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lần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thực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hiện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lệnh</a:t>
            </a:r>
            <a:r>
              <a:rPr lang="en-US" sz="2400" dirty="0" smtClean="0">
                <a:solidFill>
                  <a:srgbClr val="FFFF00"/>
                </a:solidFill>
                <a:latin typeface="Times New Roman" panose="02020603050405020304" pitchFamily="18" charset="0"/>
              </a:rPr>
              <a:t>, bt3 </a:t>
            </a:r>
            <a:r>
              <a:rPr lang="en-US" sz="2400" dirty="0" err="1" smtClean="0">
                <a:solidFill>
                  <a:srgbClr val="FFFF00"/>
                </a:solidFill>
                <a:latin typeface="Times New Roman" panose="02020603050405020304" pitchFamily="18" charset="0"/>
              </a:rPr>
              <a:t>sẽ</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được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thay</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đổi</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Các</a:t>
            </a:r>
            <a:r>
              <a:rPr lang="en-US" sz="2400" dirty="0" smtClean="0">
                <a:solidFill>
                  <a:srgbClr val="FFFF00"/>
                </a:solidFill>
                <a:latin typeface="Times New Roman" panose="02020603050405020304" pitchFamily="18" charset="0"/>
              </a:rPr>
              <a:t> bt1, bt2, bt3 </a:t>
            </a:r>
            <a:r>
              <a:rPr lang="en-US" sz="2400" dirty="0" err="1" smtClean="0">
                <a:solidFill>
                  <a:srgbClr val="FFFF00"/>
                </a:solidFill>
                <a:latin typeface="Times New Roman" panose="02020603050405020304" pitchFamily="18" charset="0"/>
              </a:rPr>
              <a:t>có</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thể</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khuyết</a:t>
            </a:r>
            <a:r>
              <a:rPr lang="en-US" sz="2400" dirty="0" smtClean="0">
                <a:solidFill>
                  <a:srgbClr val="FFFF00"/>
                </a:solidFill>
                <a:latin typeface="Times New Roman" panose="02020603050405020304" pitchFamily="18" charset="0"/>
              </a:rPr>
              <a:t>.</a:t>
            </a:r>
            <a:endParaRPr lang="en-US" sz="2400" dirty="0">
              <a:solidFill>
                <a:srgbClr val="FFFF00"/>
              </a:solidFill>
              <a:latin typeface="Times New Roman" panose="02020603050405020304" pitchFamily="18"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748" y="1323193"/>
            <a:ext cx="8900365" cy="2753958"/>
          </a:xfrm>
          <a:prstGeom prst="rect">
            <a:avLst/>
          </a:prstGeom>
        </p:spPr>
      </p:pic>
    </p:spTree>
    <p:extLst>
      <p:ext uri="{BB962C8B-B14F-4D97-AF65-F5344CB8AC3E}">
        <p14:creationId xmlns:p14="http://schemas.microsoft.com/office/powerpoint/2010/main" val="10714334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15" y="107577"/>
            <a:ext cx="11553712" cy="710004"/>
          </a:xfrm>
        </p:spPr>
        <p:txBody>
          <a:bodyPr/>
          <a:lstStyle/>
          <a:p>
            <a:r>
              <a:rPr lang="en-US" dirty="0" err="1" smtClean="0">
                <a:latin typeface="Times New Roman" panose="02020603050405020304" pitchFamily="18" charset="0"/>
              </a:rPr>
              <a:t>Các</a:t>
            </a:r>
            <a:r>
              <a:rPr lang="en-US" dirty="0" smtClean="0">
                <a:latin typeface="Times New Roman" panose="02020603050405020304" pitchFamily="18" charset="0"/>
              </a:rPr>
              <a:t> </a:t>
            </a:r>
            <a:r>
              <a:rPr lang="en-US" dirty="0" err="1" smtClean="0">
                <a:latin typeface="Times New Roman" panose="02020603050405020304" pitchFamily="18" charset="0"/>
              </a:rPr>
              <a:t>lệnh</a:t>
            </a:r>
            <a:r>
              <a:rPr lang="en-US" dirty="0" smtClean="0">
                <a:latin typeface="Times New Roman" panose="02020603050405020304" pitchFamily="18" charset="0"/>
              </a:rPr>
              <a:t> </a:t>
            </a:r>
            <a:r>
              <a:rPr lang="en-US" dirty="0" err="1" smtClean="0">
                <a:latin typeface="Times New Roman" panose="02020603050405020304" pitchFamily="18" charset="0"/>
              </a:rPr>
              <a:t>điều</a:t>
            </a:r>
            <a:r>
              <a:rPr lang="en-US" dirty="0" smtClean="0">
                <a:latin typeface="Times New Roman" panose="02020603050405020304" pitchFamily="18" charset="0"/>
              </a:rPr>
              <a:t> </a:t>
            </a:r>
            <a:r>
              <a:rPr lang="en-US" dirty="0" err="1" smtClean="0">
                <a:latin typeface="Times New Roman" panose="02020603050405020304" pitchFamily="18" charset="0"/>
              </a:rPr>
              <a:t>khiển</a:t>
            </a:r>
            <a:r>
              <a:rPr lang="en-US" dirty="0" smtClean="0">
                <a:latin typeface="Times New Roman" panose="02020603050405020304" pitchFamily="18" charset="0"/>
              </a:rPr>
              <a:t> </a:t>
            </a:r>
            <a:r>
              <a:rPr lang="en-US" dirty="0" err="1" smtClean="0">
                <a:latin typeface="Times New Roman" panose="02020603050405020304" pitchFamily="18" charset="0"/>
              </a:rPr>
              <a:t>trong</a:t>
            </a:r>
            <a:r>
              <a:rPr lang="en-US" dirty="0" smtClean="0">
                <a:latin typeface="Times New Roman" panose="02020603050405020304" pitchFamily="18" charset="0"/>
              </a:rPr>
              <a:t> </a:t>
            </a:r>
            <a:r>
              <a:rPr lang="en-US" dirty="0" err="1" smtClean="0">
                <a:latin typeface="Times New Roman" panose="02020603050405020304" pitchFamily="18" charset="0"/>
              </a:rPr>
              <a:t>javascript</a:t>
            </a:r>
            <a:endParaRPr lang="en-US" dirty="0">
              <a:latin typeface="Times New Roman" panose="02020603050405020304" pitchFamily="18" charset="0"/>
            </a:endParaRPr>
          </a:p>
        </p:txBody>
      </p:sp>
      <p:sp>
        <p:nvSpPr>
          <p:cNvPr id="3" name="Content Placeholder 2"/>
          <p:cNvSpPr>
            <a:spLocks noGrp="1"/>
          </p:cNvSpPr>
          <p:nvPr>
            <p:ph sz="quarter" idx="13"/>
          </p:nvPr>
        </p:nvSpPr>
        <p:spPr>
          <a:xfrm>
            <a:off x="301215" y="1011219"/>
            <a:ext cx="11553712" cy="5604733"/>
          </a:xfrm>
        </p:spPr>
        <p:txBody>
          <a:bodyPr>
            <a:normAutofit/>
          </a:bodyPr>
          <a:lstStyle/>
          <a:p>
            <a:pPr>
              <a:buFont typeface="Wingdings" panose="05000000000000000000" pitchFamily="2" charset="2"/>
              <a:buChar char="§"/>
            </a:pPr>
            <a:r>
              <a:rPr lang="en-US" sz="2400" dirty="0" err="1" smtClean="0">
                <a:solidFill>
                  <a:srgbClr val="FFFF00"/>
                </a:solidFill>
                <a:latin typeface="Times New Roman" panose="02020603050405020304" pitchFamily="18" charset="0"/>
              </a:rPr>
              <a:t>Lệnh</a:t>
            </a:r>
            <a:r>
              <a:rPr lang="en-US" sz="2400" dirty="0" smtClean="0">
                <a:solidFill>
                  <a:srgbClr val="FFFF00"/>
                </a:solidFill>
                <a:latin typeface="Times New Roman" panose="02020603050405020304" pitchFamily="18" charset="0"/>
              </a:rPr>
              <a:t> while</a:t>
            </a:r>
          </a:p>
          <a:p>
            <a:pPr marL="0" indent="0">
              <a:buNone/>
            </a:pPr>
            <a:r>
              <a:rPr lang="en-US" sz="2400" u="sng" dirty="0" err="1">
                <a:solidFill>
                  <a:srgbClr val="FFFF00"/>
                </a:solidFill>
                <a:latin typeface="Times New Roman" panose="02020603050405020304" pitchFamily="18" charset="0"/>
              </a:rPr>
              <a:t>Cú</a:t>
            </a:r>
            <a:r>
              <a:rPr lang="en-US" sz="2400" u="sng" dirty="0">
                <a:solidFill>
                  <a:srgbClr val="FFFF00"/>
                </a:solidFill>
                <a:latin typeface="Times New Roman" panose="02020603050405020304" pitchFamily="18" charset="0"/>
              </a:rPr>
              <a:t> </a:t>
            </a:r>
            <a:r>
              <a:rPr lang="en-US" sz="2400" u="sng" dirty="0" err="1">
                <a:solidFill>
                  <a:srgbClr val="FFFF00"/>
                </a:solidFill>
                <a:latin typeface="Times New Roman" panose="02020603050405020304" pitchFamily="18" charset="0"/>
              </a:rPr>
              <a:t>pháp</a:t>
            </a:r>
            <a:r>
              <a:rPr lang="en-US" sz="2400" dirty="0">
                <a:solidFill>
                  <a:srgbClr val="FFFF00"/>
                </a:solidFill>
                <a:latin typeface="Times New Roman" panose="02020603050405020304" pitchFamily="18" charset="0"/>
              </a:rPr>
              <a:t>:</a:t>
            </a:r>
          </a:p>
          <a:p>
            <a:pPr marL="0" indent="0">
              <a:buNone/>
            </a:pPr>
            <a:r>
              <a:rPr lang="en-US" sz="2400" cap="none" dirty="0" smtClean="0">
                <a:solidFill>
                  <a:srgbClr val="00B0F0"/>
                </a:solidFill>
                <a:latin typeface="Times New Roman" panose="02020603050405020304" pitchFamily="18" charset="0"/>
              </a:rPr>
              <a:t>wh</a:t>
            </a:r>
            <a:r>
              <a:rPr lang="en-US" cap="none" dirty="0" smtClean="0">
                <a:solidFill>
                  <a:srgbClr val="00B0F0"/>
                </a:solidFill>
                <a:latin typeface="Times New Roman" panose="02020603050405020304" pitchFamily="18" charset="0"/>
              </a:rPr>
              <a:t>i</a:t>
            </a:r>
            <a:r>
              <a:rPr lang="en-US" sz="2400" cap="none" dirty="0" smtClean="0">
                <a:solidFill>
                  <a:srgbClr val="00B0F0"/>
                </a:solidFill>
                <a:latin typeface="Times New Roman" panose="02020603050405020304" pitchFamily="18" charset="0"/>
              </a:rPr>
              <a:t>le(</a:t>
            </a:r>
            <a:r>
              <a:rPr lang="en-US" sz="2400" cap="none" dirty="0" err="1" smtClean="0">
                <a:solidFill>
                  <a:srgbClr val="00B0F0"/>
                </a:solidFill>
                <a:latin typeface="Times New Roman" panose="02020603050405020304" pitchFamily="18" charset="0"/>
              </a:rPr>
              <a:t>dk</a:t>
            </a:r>
            <a:r>
              <a:rPr lang="en-US" sz="2400" cap="none" dirty="0" smtClean="0">
                <a:solidFill>
                  <a:srgbClr val="00B0F0"/>
                </a:solidFill>
                <a:latin typeface="Times New Roman" panose="02020603050405020304" pitchFamily="18" charset="0"/>
              </a:rPr>
              <a:t>){</a:t>
            </a:r>
            <a:endParaRPr lang="en-US" sz="2400" cap="none" dirty="0">
              <a:solidFill>
                <a:srgbClr val="00B0F0"/>
              </a:solidFill>
              <a:latin typeface="Times New Roman" panose="02020603050405020304" pitchFamily="18" charset="0"/>
            </a:endParaRPr>
          </a:p>
          <a:p>
            <a:pPr marL="0" indent="0">
              <a:buNone/>
            </a:pPr>
            <a:r>
              <a:rPr lang="en-US" sz="2400" cap="none" dirty="0">
                <a:solidFill>
                  <a:srgbClr val="00B0F0"/>
                </a:solidFill>
                <a:latin typeface="Times New Roman" panose="02020603050405020304" pitchFamily="18" charset="0"/>
              </a:rPr>
              <a:t>	</a:t>
            </a:r>
            <a:r>
              <a:rPr lang="en-US" sz="2400" cap="none" dirty="0" err="1" smtClean="0">
                <a:solidFill>
                  <a:srgbClr val="00B0F0"/>
                </a:solidFill>
                <a:latin typeface="Times New Roman" panose="02020603050405020304" pitchFamily="18" charset="0"/>
              </a:rPr>
              <a:t>lệnh</a:t>
            </a:r>
            <a:r>
              <a:rPr lang="en-US" sz="2400" cap="none" dirty="0" smtClean="0">
                <a:solidFill>
                  <a:srgbClr val="00B0F0"/>
                </a:solidFill>
                <a:latin typeface="Times New Roman" panose="02020603050405020304" pitchFamily="18" charset="0"/>
              </a:rPr>
              <a:t>;</a:t>
            </a:r>
            <a:endParaRPr lang="en-US" sz="2400" cap="none" dirty="0">
              <a:solidFill>
                <a:srgbClr val="00B0F0"/>
              </a:solidFill>
              <a:latin typeface="Times New Roman" panose="02020603050405020304" pitchFamily="18" charset="0"/>
            </a:endParaRPr>
          </a:p>
          <a:p>
            <a:pPr marL="0" indent="0">
              <a:buNone/>
            </a:pPr>
            <a:r>
              <a:rPr lang="en-US" sz="2400" cap="none" dirty="0" smtClean="0">
                <a:solidFill>
                  <a:srgbClr val="00B0F0"/>
                </a:solidFill>
                <a:latin typeface="Times New Roman" panose="02020603050405020304" pitchFamily="18" charset="0"/>
              </a:rPr>
              <a:t>}</a:t>
            </a:r>
          </a:p>
          <a:p>
            <a:pPr marL="0" indent="0">
              <a:buNone/>
            </a:pPr>
            <a:r>
              <a:rPr lang="en-US" sz="2400" u="sng" dirty="0" err="1" smtClean="0">
                <a:solidFill>
                  <a:srgbClr val="FFFF00"/>
                </a:solidFill>
                <a:latin typeface="Times New Roman" panose="02020603050405020304" pitchFamily="18" charset="0"/>
              </a:rPr>
              <a:t>Chức</a:t>
            </a:r>
            <a:r>
              <a:rPr lang="en-US" sz="2400" u="sng" dirty="0" smtClean="0">
                <a:solidFill>
                  <a:srgbClr val="FFFF00"/>
                </a:solidFill>
                <a:latin typeface="Times New Roman" panose="02020603050405020304" pitchFamily="18" charset="0"/>
              </a:rPr>
              <a:t> </a:t>
            </a:r>
            <a:r>
              <a:rPr lang="en-US" sz="2400" u="sng" dirty="0" err="1">
                <a:solidFill>
                  <a:srgbClr val="FFFF00"/>
                </a:solidFill>
                <a:latin typeface="Times New Roman" panose="02020603050405020304" pitchFamily="18" charset="0"/>
              </a:rPr>
              <a:t>năng</a:t>
            </a:r>
            <a:r>
              <a:rPr lang="en-US" sz="2400" dirty="0">
                <a:solidFill>
                  <a:srgbClr val="FFFF00"/>
                </a:solidFill>
                <a:latin typeface="Times New Roman" panose="02020603050405020304" pitchFamily="18" charset="0"/>
              </a:rPr>
              <a:t>:</a:t>
            </a:r>
          </a:p>
          <a:p>
            <a:pPr marL="0" indent="0" algn="just">
              <a:buNone/>
            </a:pPr>
            <a:r>
              <a:rPr lang="en-US" sz="2400" dirty="0" err="1" smtClean="0">
                <a:solidFill>
                  <a:srgbClr val="FFFF00"/>
                </a:solidFill>
                <a:latin typeface="Times New Roman" panose="02020603050405020304" pitchFamily="18" charset="0"/>
              </a:rPr>
              <a:t>Nếu</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dk</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đúng</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thì</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lệnh</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sẽ</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được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thực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hiện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sau</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đó</a:t>
            </a:r>
            <a:r>
              <a:rPr lang="en-US" sz="2400" dirty="0" smtClean="0">
                <a:solidFill>
                  <a:srgbClr val="FFFF00"/>
                </a:solidFill>
                <a:latin typeface="Times New Roman" panose="02020603050405020304" pitchFamily="18" charset="0"/>
              </a:rPr>
              <a:t> quay </a:t>
            </a:r>
            <a:r>
              <a:rPr lang="en-US" sz="2400" dirty="0" err="1" smtClean="0">
                <a:solidFill>
                  <a:srgbClr val="FFFF00"/>
                </a:solidFill>
                <a:latin typeface="Times New Roman" panose="02020603050405020304" pitchFamily="18" charset="0"/>
              </a:rPr>
              <a:t>trở</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lại</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kiểm</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tra</a:t>
            </a:r>
            <a:r>
              <a:rPr lang="en-US" sz="2400" dirty="0" smtClean="0">
                <a:solidFill>
                  <a:srgbClr val="FFFF00"/>
                </a:solidFill>
                <a:latin typeface="Times New Roman" panose="02020603050405020304" pitchFamily="18" charset="0"/>
              </a:rPr>
              <a:t> dk. </a:t>
            </a:r>
            <a:r>
              <a:rPr lang="en-US" sz="2400" dirty="0" err="1" smtClean="0">
                <a:solidFill>
                  <a:srgbClr val="FFFF00"/>
                </a:solidFill>
                <a:latin typeface="Times New Roman" panose="02020603050405020304" pitchFamily="18" charset="0"/>
              </a:rPr>
              <a:t>Quá</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trình</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này</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sẽ</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dừng</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nếu</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dk</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sai</a:t>
            </a:r>
            <a:r>
              <a:rPr lang="en-US" sz="2400" dirty="0" smtClean="0">
                <a:solidFill>
                  <a:srgbClr val="FFFF00"/>
                </a:solidFill>
                <a:latin typeface="Times New Roman" panose="02020603050405020304" pitchFamily="18" charset="0"/>
              </a:rPr>
              <a:t>.</a:t>
            </a:r>
            <a:endParaRPr lang="en-US" sz="2400" dirty="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268972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15" y="107577"/>
            <a:ext cx="11553712" cy="710004"/>
          </a:xfrm>
        </p:spPr>
        <p:txBody>
          <a:bodyPr/>
          <a:lstStyle/>
          <a:p>
            <a:r>
              <a:rPr lang="en-US" dirty="0" err="1" smtClean="0">
                <a:latin typeface="Times New Roman" panose="02020603050405020304" pitchFamily="18" charset="0"/>
              </a:rPr>
              <a:t>Các</a:t>
            </a:r>
            <a:r>
              <a:rPr lang="en-US" dirty="0" smtClean="0">
                <a:latin typeface="Times New Roman" panose="02020603050405020304" pitchFamily="18" charset="0"/>
              </a:rPr>
              <a:t> </a:t>
            </a:r>
            <a:r>
              <a:rPr lang="en-US" dirty="0" err="1" smtClean="0">
                <a:latin typeface="Times New Roman" panose="02020603050405020304" pitchFamily="18" charset="0"/>
              </a:rPr>
              <a:t>lệnh</a:t>
            </a:r>
            <a:r>
              <a:rPr lang="en-US" dirty="0" smtClean="0">
                <a:latin typeface="Times New Roman" panose="02020603050405020304" pitchFamily="18" charset="0"/>
              </a:rPr>
              <a:t> </a:t>
            </a:r>
            <a:r>
              <a:rPr lang="en-US" dirty="0" err="1" smtClean="0">
                <a:latin typeface="Times New Roman" panose="02020603050405020304" pitchFamily="18" charset="0"/>
              </a:rPr>
              <a:t>điều</a:t>
            </a:r>
            <a:r>
              <a:rPr lang="en-US" dirty="0" smtClean="0">
                <a:latin typeface="Times New Roman" panose="02020603050405020304" pitchFamily="18" charset="0"/>
              </a:rPr>
              <a:t> </a:t>
            </a:r>
            <a:r>
              <a:rPr lang="en-US" dirty="0" err="1" smtClean="0">
                <a:latin typeface="Times New Roman" panose="02020603050405020304" pitchFamily="18" charset="0"/>
              </a:rPr>
              <a:t>khiển</a:t>
            </a:r>
            <a:r>
              <a:rPr lang="en-US" dirty="0" smtClean="0">
                <a:latin typeface="Times New Roman" panose="02020603050405020304" pitchFamily="18" charset="0"/>
              </a:rPr>
              <a:t> </a:t>
            </a:r>
            <a:r>
              <a:rPr lang="en-US" dirty="0" err="1" smtClean="0">
                <a:latin typeface="Times New Roman" panose="02020603050405020304" pitchFamily="18" charset="0"/>
              </a:rPr>
              <a:t>trong</a:t>
            </a:r>
            <a:r>
              <a:rPr lang="en-US" dirty="0" smtClean="0">
                <a:latin typeface="Times New Roman" panose="02020603050405020304" pitchFamily="18" charset="0"/>
              </a:rPr>
              <a:t> </a:t>
            </a:r>
            <a:r>
              <a:rPr lang="en-US" dirty="0" err="1" smtClean="0">
                <a:latin typeface="Times New Roman" panose="02020603050405020304" pitchFamily="18" charset="0"/>
              </a:rPr>
              <a:t>javascript</a:t>
            </a:r>
            <a:endParaRPr lang="en-US" dirty="0">
              <a:latin typeface="Times New Roman" panose="02020603050405020304" pitchFamily="18" charset="0"/>
            </a:endParaRPr>
          </a:p>
        </p:txBody>
      </p:sp>
      <p:sp>
        <p:nvSpPr>
          <p:cNvPr id="3" name="Content Placeholder 2"/>
          <p:cNvSpPr>
            <a:spLocks noGrp="1"/>
          </p:cNvSpPr>
          <p:nvPr>
            <p:ph sz="quarter" idx="13"/>
          </p:nvPr>
        </p:nvSpPr>
        <p:spPr>
          <a:xfrm>
            <a:off x="301215" y="1011219"/>
            <a:ext cx="11553712" cy="5604733"/>
          </a:xfrm>
        </p:spPr>
        <p:txBody>
          <a:bodyPr>
            <a:normAutofit/>
          </a:bodyPr>
          <a:lstStyle/>
          <a:p>
            <a:pPr>
              <a:buFont typeface="Wingdings" panose="05000000000000000000" pitchFamily="2" charset="2"/>
              <a:buChar char="§"/>
            </a:pPr>
            <a:r>
              <a:rPr lang="en-US" sz="2400" dirty="0" err="1" smtClean="0">
                <a:solidFill>
                  <a:srgbClr val="FFFF00"/>
                </a:solidFill>
                <a:latin typeface="Times New Roman" panose="02020603050405020304" pitchFamily="18" charset="0"/>
              </a:rPr>
              <a:t>Lệnh</a:t>
            </a:r>
            <a:r>
              <a:rPr lang="en-US" sz="2400" dirty="0" smtClean="0">
                <a:solidFill>
                  <a:srgbClr val="FFFF00"/>
                </a:solidFill>
                <a:latin typeface="Times New Roman" panose="02020603050405020304" pitchFamily="18" charset="0"/>
              </a:rPr>
              <a:t> while</a:t>
            </a:r>
          </a:p>
          <a:p>
            <a:pPr marL="0" indent="0">
              <a:buNone/>
            </a:pPr>
            <a:r>
              <a:rPr lang="en-US" sz="2400" u="sng" dirty="0" err="1">
                <a:solidFill>
                  <a:srgbClr val="FFFF00"/>
                </a:solidFill>
                <a:latin typeface="Times New Roman" panose="02020603050405020304" pitchFamily="18" charset="0"/>
              </a:rPr>
              <a:t>Cú</a:t>
            </a:r>
            <a:r>
              <a:rPr lang="en-US" sz="2400" u="sng" dirty="0">
                <a:solidFill>
                  <a:srgbClr val="FFFF00"/>
                </a:solidFill>
                <a:latin typeface="Times New Roman" panose="02020603050405020304" pitchFamily="18" charset="0"/>
              </a:rPr>
              <a:t> </a:t>
            </a:r>
            <a:r>
              <a:rPr lang="en-US" sz="2400" u="sng" dirty="0" err="1">
                <a:solidFill>
                  <a:srgbClr val="FFFF00"/>
                </a:solidFill>
                <a:latin typeface="Times New Roman" panose="02020603050405020304" pitchFamily="18" charset="0"/>
              </a:rPr>
              <a:t>pháp</a:t>
            </a:r>
            <a:r>
              <a:rPr lang="en-US" sz="2400" dirty="0">
                <a:solidFill>
                  <a:srgbClr val="FFFF00"/>
                </a:solidFill>
                <a:latin typeface="Times New Roman" panose="02020603050405020304" pitchFamily="18" charset="0"/>
              </a:rPr>
              <a:t>:</a:t>
            </a:r>
          </a:p>
          <a:p>
            <a:pPr marL="0" indent="0">
              <a:buNone/>
            </a:pPr>
            <a:r>
              <a:rPr lang="en-US" sz="2400" cap="none" dirty="0" smtClean="0">
                <a:solidFill>
                  <a:srgbClr val="00B0F0"/>
                </a:solidFill>
                <a:latin typeface="Times New Roman" panose="02020603050405020304" pitchFamily="18" charset="0"/>
              </a:rPr>
              <a:t>wh</a:t>
            </a:r>
            <a:r>
              <a:rPr lang="en-US" cap="none" dirty="0" smtClean="0">
                <a:solidFill>
                  <a:srgbClr val="00B0F0"/>
                </a:solidFill>
                <a:latin typeface="Times New Roman" panose="02020603050405020304" pitchFamily="18" charset="0"/>
              </a:rPr>
              <a:t>i</a:t>
            </a:r>
            <a:r>
              <a:rPr lang="en-US" sz="2400" cap="none" dirty="0" smtClean="0">
                <a:solidFill>
                  <a:srgbClr val="00B0F0"/>
                </a:solidFill>
                <a:latin typeface="Times New Roman" panose="02020603050405020304" pitchFamily="18" charset="0"/>
              </a:rPr>
              <a:t>le(</a:t>
            </a:r>
            <a:r>
              <a:rPr lang="en-US" sz="2400" cap="none" dirty="0" err="1" smtClean="0">
                <a:solidFill>
                  <a:srgbClr val="00B0F0"/>
                </a:solidFill>
                <a:latin typeface="Times New Roman" panose="02020603050405020304" pitchFamily="18" charset="0"/>
              </a:rPr>
              <a:t>dk</a:t>
            </a:r>
            <a:r>
              <a:rPr lang="en-US" sz="2400" cap="none" dirty="0" smtClean="0">
                <a:solidFill>
                  <a:srgbClr val="00B0F0"/>
                </a:solidFill>
                <a:latin typeface="Times New Roman" panose="02020603050405020304" pitchFamily="18" charset="0"/>
              </a:rPr>
              <a:t>){</a:t>
            </a:r>
            <a:endParaRPr lang="en-US" sz="2400" cap="none" dirty="0">
              <a:solidFill>
                <a:srgbClr val="00B0F0"/>
              </a:solidFill>
              <a:latin typeface="Times New Roman" panose="02020603050405020304" pitchFamily="18" charset="0"/>
            </a:endParaRPr>
          </a:p>
          <a:p>
            <a:pPr marL="0" indent="0">
              <a:buNone/>
            </a:pPr>
            <a:r>
              <a:rPr lang="en-US" sz="2400" cap="none" dirty="0">
                <a:solidFill>
                  <a:srgbClr val="00B0F0"/>
                </a:solidFill>
                <a:latin typeface="Times New Roman" panose="02020603050405020304" pitchFamily="18" charset="0"/>
              </a:rPr>
              <a:t>	</a:t>
            </a:r>
            <a:r>
              <a:rPr lang="en-US" sz="2400" cap="none" dirty="0" err="1" smtClean="0">
                <a:solidFill>
                  <a:srgbClr val="00B0F0"/>
                </a:solidFill>
                <a:latin typeface="Times New Roman" panose="02020603050405020304" pitchFamily="18" charset="0"/>
              </a:rPr>
              <a:t>lệnh</a:t>
            </a:r>
            <a:r>
              <a:rPr lang="en-US" sz="2400" cap="none" dirty="0" smtClean="0">
                <a:solidFill>
                  <a:srgbClr val="00B0F0"/>
                </a:solidFill>
                <a:latin typeface="Times New Roman" panose="02020603050405020304" pitchFamily="18" charset="0"/>
              </a:rPr>
              <a:t>;</a:t>
            </a:r>
            <a:endParaRPr lang="en-US" sz="2400" cap="none" dirty="0">
              <a:solidFill>
                <a:srgbClr val="00B0F0"/>
              </a:solidFill>
              <a:latin typeface="Times New Roman" panose="02020603050405020304" pitchFamily="18" charset="0"/>
            </a:endParaRPr>
          </a:p>
          <a:p>
            <a:pPr marL="0" indent="0">
              <a:buNone/>
            </a:pPr>
            <a:r>
              <a:rPr lang="en-US" sz="2400" cap="none" dirty="0" smtClean="0">
                <a:solidFill>
                  <a:srgbClr val="00B0F0"/>
                </a:solidFill>
                <a:latin typeface="Times New Roman" panose="02020603050405020304" pitchFamily="18" charset="0"/>
              </a:rPr>
              <a:t>}</a:t>
            </a:r>
          </a:p>
          <a:p>
            <a:pPr marL="0" indent="0">
              <a:buNone/>
            </a:pPr>
            <a:r>
              <a:rPr lang="en-US" sz="2400" u="sng" dirty="0" err="1" smtClean="0">
                <a:solidFill>
                  <a:srgbClr val="FFFF00"/>
                </a:solidFill>
                <a:latin typeface="Times New Roman" panose="02020603050405020304" pitchFamily="18" charset="0"/>
              </a:rPr>
              <a:t>Chức</a:t>
            </a:r>
            <a:r>
              <a:rPr lang="en-US" sz="2400" u="sng" dirty="0" smtClean="0">
                <a:solidFill>
                  <a:srgbClr val="FFFF00"/>
                </a:solidFill>
                <a:latin typeface="Times New Roman" panose="02020603050405020304" pitchFamily="18" charset="0"/>
              </a:rPr>
              <a:t> </a:t>
            </a:r>
            <a:r>
              <a:rPr lang="en-US" sz="2400" u="sng" dirty="0" err="1">
                <a:solidFill>
                  <a:srgbClr val="FFFF00"/>
                </a:solidFill>
                <a:latin typeface="Times New Roman" panose="02020603050405020304" pitchFamily="18" charset="0"/>
              </a:rPr>
              <a:t>năng</a:t>
            </a:r>
            <a:r>
              <a:rPr lang="en-US" sz="2400" dirty="0">
                <a:solidFill>
                  <a:srgbClr val="FFFF00"/>
                </a:solidFill>
                <a:latin typeface="Times New Roman" panose="02020603050405020304" pitchFamily="18" charset="0"/>
              </a:rPr>
              <a:t>:</a:t>
            </a:r>
          </a:p>
          <a:p>
            <a:pPr marL="0" indent="0" algn="just">
              <a:buNone/>
            </a:pPr>
            <a:r>
              <a:rPr lang="en-US" sz="2400" dirty="0" err="1" smtClean="0">
                <a:solidFill>
                  <a:srgbClr val="FFFF00"/>
                </a:solidFill>
                <a:latin typeface="Times New Roman" panose="02020603050405020304" pitchFamily="18" charset="0"/>
              </a:rPr>
              <a:t>Nếu</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dk</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đúng</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thì</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lệnh</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sẽ</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được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thực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hiện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sau</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đó</a:t>
            </a:r>
            <a:r>
              <a:rPr lang="en-US" sz="2400" dirty="0" smtClean="0">
                <a:solidFill>
                  <a:srgbClr val="FFFF00"/>
                </a:solidFill>
                <a:latin typeface="Times New Roman" panose="02020603050405020304" pitchFamily="18" charset="0"/>
              </a:rPr>
              <a:t> quay </a:t>
            </a:r>
            <a:r>
              <a:rPr lang="en-US" sz="2400" dirty="0" err="1" smtClean="0">
                <a:solidFill>
                  <a:srgbClr val="FFFF00"/>
                </a:solidFill>
                <a:latin typeface="Times New Roman" panose="02020603050405020304" pitchFamily="18" charset="0"/>
              </a:rPr>
              <a:t>trở</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lại</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kiểm</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tra</a:t>
            </a:r>
            <a:r>
              <a:rPr lang="en-US" sz="2400" dirty="0" smtClean="0">
                <a:solidFill>
                  <a:srgbClr val="FFFF00"/>
                </a:solidFill>
                <a:latin typeface="Times New Roman" panose="02020603050405020304" pitchFamily="18" charset="0"/>
              </a:rPr>
              <a:t> dk. </a:t>
            </a:r>
            <a:r>
              <a:rPr lang="en-US" sz="2400" dirty="0" err="1" smtClean="0">
                <a:solidFill>
                  <a:srgbClr val="FFFF00"/>
                </a:solidFill>
                <a:latin typeface="Times New Roman" panose="02020603050405020304" pitchFamily="18" charset="0"/>
              </a:rPr>
              <a:t>Quá</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trình</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này</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sẽ</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dừng</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nếu</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dk</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sai</a:t>
            </a:r>
            <a:r>
              <a:rPr lang="en-US" sz="2400" dirty="0" smtClean="0">
                <a:solidFill>
                  <a:srgbClr val="FFFF00"/>
                </a:solidFill>
                <a:latin typeface="Times New Roman" panose="02020603050405020304" pitchFamily="18" charset="0"/>
              </a:rPr>
              <a:t>.</a:t>
            </a:r>
            <a:endParaRPr lang="en-US" sz="2400" dirty="0">
              <a:solidFill>
                <a:srgbClr val="FFFF00"/>
              </a:solidFill>
              <a:latin typeface="Times New Roman" panose="02020603050405020304" pitchFamily="18"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146" y="1540841"/>
            <a:ext cx="9678751" cy="2743583"/>
          </a:xfrm>
          <a:prstGeom prst="rect">
            <a:avLst/>
          </a:prstGeom>
        </p:spPr>
      </p:pic>
    </p:spTree>
    <p:extLst>
      <p:ext uri="{BB962C8B-B14F-4D97-AF65-F5344CB8AC3E}">
        <p14:creationId xmlns:p14="http://schemas.microsoft.com/office/powerpoint/2010/main" val="32764881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15" y="107577"/>
            <a:ext cx="11553712" cy="710004"/>
          </a:xfrm>
        </p:spPr>
        <p:txBody>
          <a:bodyPr/>
          <a:lstStyle/>
          <a:p>
            <a:r>
              <a:rPr lang="en-US" dirty="0" err="1" smtClean="0">
                <a:latin typeface="Times New Roman" panose="02020603050405020304" pitchFamily="18" charset="0"/>
              </a:rPr>
              <a:t>Các</a:t>
            </a:r>
            <a:r>
              <a:rPr lang="en-US" dirty="0" smtClean="0">
                <a:latin typeface="Times New Roman" panose="02020603050405020304" pitchFamily="18" charset="0"/>
              </a:rPr>
              <a:t> </a:t>
            </a:r>
            <a:r>
              <a:rPr lang="en-US" dirty="0" err="1" smtClean="0">
                <a:latin typeface="Times New Roman" panose="02020603050405020304" pitchFamily="18" charset="0"/>
              </a:rPr>
              <a:t>lệnh</a:t>
            </a:r>
            <a:r>
              <a:rPr lang="en-US" dirty="0" smtClean="0">
                <a:latin typeface="Times New Roman" panose="02020603050405020304" pitchFamily="18" charset="0"/>
              </a:rPr>
              <a:t> </a:t>
            </a:r>
            <a:r>
              <a:rPr lang="en-US" dirty="0" err="1" smtClean="0">
                <a:latin typeface="Times New Roman" panose="02020603050405020304" pitchFamily="18" charset="0"/>
              </a:rPr>
              <a:t>điều</a:t>
            </a:r>
            <a:r>
              <a:rPr lang="en-US" dirty="0" smtClean="0">
                <a:latin typeface="Times New Roman" panose="02020603050405020304" pitchFamily="18" charset="0"/>
              </a:rPr>
              <a:t> </a:t>
            </a:r>
            <a:r>
              <a:rPr lang="en-US" dirty="0" err="1" smtClean="0">
                <a:latin typeface="Times New Roman" panose="02020603050405020304" pitchFamily="18" charset="0"/>
              </a:rPr>
              <a:t>khiển</a:t>
            </a:r>
            <a:r>
              <a:rPr lang="en-US" dirty="0" smtClean="0">
                <a:latin typeface="Times New Roman" panose="02020603050405020304" pitchFamily="18" charset="0"/>
              </a:rPr>
              <a:t> </a:t>
            </a:r>
            <a:r>
              <a:rPr lang="en-US" dirty="0" err="1" smtClean="0">
                <a:latin typeface="Times New Roman" panose="02020603050405020304" pitchFamily="18" charset="0"/>
              </a:rPr>
              <a:t>trong</a:t>
            </a:r>
            <a:r>
              <a:rPr lang="en-US" dirty="0" smtClean="0">
                <a:latin typeface="Times New Roman" panose="02020603050405020304" pitchFamily="18" charset="0"/>
              </a:rPr>
              <a:t> </a:t>
            </a:r>
            <a:r>
              <a:rPr lang="en-US" dirty="0" err="1" smtClean="0">
                <a:latin typeface="Times New Roman" panose="02020603050405020304" pitchFamily="18" charset="0"/>
              </a:rPr>
              <a:t>javascript</a:t>
            </a:r>
            <a:endParaRPr lang="en-US" dirty="0">
              <a:latin typeface="Times New Roman" panose="02020603050405020304" pitchFamily="18" charset="0"/>
            </a:endParaRPr>
          </a:p>
        </p:txBody>
      </p:sp>
      <p:sp>
        <p:nvSpPr>
          <p:cNvPr id="3" name="Content Placeholder 2"/>
          <p:cNvSpPr>
            <a:spLocks noGrp="1"/>
          </p:cNvSpPr>
          <p:nvPr>
            <p:ph sz="quarter" idx="13"/>
          </p:nvPr>
        </p:nvSpPr>
        <p:spPr>
          <a:xfrm>
            <a:off x="301215" y="1011219"/>
            <a:ext cx="11553712" cy="5604733"/>
          </a:xfrm>
        </p:spPr>
        <p:txBody>
          <a:bodyPr>
            <a:normAutofit/>
          </a:bodyPr>
          <a:lstStyle/>
          <a:p>
            <a:pPr>
              <a:buFont typeface="Wingdings" panose="05000000000000000000" pitchFamily="2" charset="2"/>
              <a:buChar char="§"/>
            </a:pPr>
            <a:r>
              <a:rPr lang="en-US" sz="2400" dirty="0" err="1" smtClean="0">
                <a:solidFill>
                  <a:srgbClr val="FFFF00"/>
                </a:solidFill>
                <a:latin typeface="Times New Roman" panose="02020603050405020304" pitchFamily="18" charset="0"/>
              </a:rPr>
              <a:t>Lệnh</a:t>
            </a:r>
            <a:r>
              <a:rPr lang="en-US" sz="2400" dirty="0" smtClean="0">
                <a:solidFill>
                  <a:srgbClr val="FFFF00"/>
                </a:solidFill>
                <a:latin typeface="Times New Roman" panose="02020603050405020304" pitchFamily="18" charset="0"/>
              </a:rPr>
              <a:t> do…while</a:t>
            </a:r>
          </a:p>
          <a:p>
            <a:pPr marL="0" indent="0">
              <a:buNone/>
            </a:pPr>
            <a:r>
              <a:rPr lang="en-US" sz="2400" u="sng" dirty="0" err="1">
                <a:solidFill>
                  <a:srgbClr val="FFFF00"/>
                </a:solidFill>
                <a:latin typeface="Times New Roman" panose="02020603050405020304" pitchFamily="18" charset="0"/>
              </a:rPr>
              <a:t>Cú</a:t>
            </a:r>
            <a:r>
              <a:rPr lang="en-US" sz="2400" u="sng" dirty="0">
                <a:solidFill>
                  <a:srgbClr val="FFFF00"/>
                </a:solidFill>
                <a:latin typeface="Times New Roman" panose="02020603050405020304" pitchFamily="18" charset="0"/>
              </a:rPr>
              <a:t> </a:t>
            </a:r>
            <a:r>
              <a:rPr lang="en-US" sz="2400" u="sng" dirty="0" err="1">
                <a:solidFill>
                  <a:srgbClr val="FFFF00"/>
                </a:solidFill>
                <a:latin typeface="Times New Roman" panose="02020603050405020304" pitchFamily="18" charset="0"/>
              </a:rPr>
              <a:t>pháp</a:t>
            </a:r>
            <a:r>
              <a:rPr lang="en-US" sz="2400" dirty="0">
                <a:solidFill>
                  <a:srgbClr val="FFFF00"/>
                </a:solidFill>
                <a:latin typeface="Times New Roman" panose="02020603050405020304" pitchFamily="18" charset="0"/>
              </a:rPr>
              <a:t>:</a:t>
            </a:r>
          </a:p>
          <a:p>
            <a:pPr marL="0" indent="0">
              <a:buNone/>
            </a:pPr>
            <a:r>
              <a:rPr lang="en-US" sz="2400" cap="none" dirty="0" smtClean="0">
                <a:solidFill>
                  <a:srgbClr val="00B0F0"/>
                </a:solidFill>
                <a:latin typeface="Times New Roman" panose="02020603050405020304" pitchFamily="18" charset="0"/>
              </a:rPr>
              <a:t>do{</a:t>
            </a:r>
            <a:endParaRPr lang="en-US" sz="2400" cap="none" dirty="0">
              <a:solidFill>
                <a:srgbClr val="00B0F0"/>
              </a:solidFill>
              <a:latin typeface="Times New Roman" panose="02020603050405020304" pitchFamily="18" charset="0"/>
            </a:endParaRPr>
          </a:p>
          <a:p>
            <a:pPr marL="0" indent="0">
              <a:buNone/>
            </a:pPr>
            <a:r>
              <a:rPr lang="en-US" sz="2400" cap="none" dirty="0">
                <a:solidFill>
                  <a:srgbClr val="00B0F0"/>
                </a:solidFill>
                <a:latin typeface="Times New Roman" panose="02020603050405020304" pitchFamily="18" charset="0"/>
              </a:rPr>
              <a:t>	</a:t>
            </a:r>
            <a:r>
              <a:rPr lang="en-US" sz="2400" cap="none" dirty="0" err="1" smtClean="0">
                <a:solidFill>
                  <a:srgbClr val="00B0F0"/>
                </a:solidFill>
                <a:latin typeface="Times New Roman" panose="02020603050405020304" pitchFamily="18" charset="0"/>
              </a:rPr>
              <a:t>lệnh</a:t>
            </a:r>
            <a:r>
              <a:rPr lang="en-US" sz="2400" cap="none" dirty="0" smtClean="0">
                <a:solidFill>
                  <a:srgbClr val="00B0F0"/>
                </a:solidFill>
                <a:latin typeface="Times New Roman" panose="02020603050405020304" pitchFamily="18" charset="0"/>
              </a:rPr>
              <a:t>;</a:t>
            </a:r>
            <a:endParaRPr lang="en-US" sz="2400" cap="none" dirty="0">
              <a:solidFill>
                <a:srgbClr val="00B0F0"/>
              </a:solidFill>
              <a:latin typeface="Times New Roman" panose="02020603050405020304" pitchFamily="18" charset="0"/>
            </a:endParaRPr>
          </a:p>
          <a:p>
            <a:pPr marL="0" indent="0">
              <a:buNone/>
            </a:pPr>
            <a:r>
              <a:rPr lang="en-US" sz="2400" cap="none" dirty="0" smtClean="0">
                <a:solidFill>
                  <a:srgbClr val="00B0F0"/>
                </a:solidFill>
                <a:latin typeface="Times New Roman" panose="02020603050405020304" pitchFamily="18" charset="0"/>
              </a:rPr>
              <a:t>}wh</a:t>
            </a:r>
            <a:r>
              <a:rPr lang="en-US" cap="none" dirty="0" smtClean="0">
                <a:solidFill>
                  <a:srgbClr val="00B0F0"/>
                </a:solidFill>
                <a:latin typeface="Times New Roman" panose="02020603050405020304" pitchFamily="18" charset="0"/>
              </a:rPr>
              <a:t>i</a:t>
            </a:r>
            <a:r>
              <a:rPr lang="en-US" sz="2400" cap="none" dirty="0" smtClean="0">
                <a:solidFill>
                  <a:srgbClr val="00B0F0"/>
                </a:solidFill>
                <a:latin typeface="Times New Roman" panose="02020603050405020304" pitchFamily="18" charset="0"/>
              </a:rPr>
              <a:t>le(</a:t>
            </a:r>
            <a:r>
              <a:rPr lang="en-US" sz="2400" cap="none" dirty="0" err="1" smtClean="0">
                <a:solidFill>
                  <a:srgbClr val="00B0F0"/>
                </a:solidFill>
                <a:latin typeface="Times New Roman" panose="02020603050405020304" pitchFamily="18" charset="0"/>
              </a:rPr>
              <a:t>dk</a:t>
            </a:r>
            <a:r>
              <a:rPr lang="en-US" sz="2400" cap="none" dirty="0" smtClean="0">
                <a:solidFill>
                  <a:srgbClr val="00B0F0"/>
                </a:solidFill>
                <a:latin typeface="Times New Roman" panose="02020603050405020304" pitchFamily="18" charset="0"/>
              </a:rPr>
              <a:t>);</a:t>
            </a:r>
          </a:p>
          <a:p>
            <a:pPr marL="0" indent="0">
              <a:buNone/>
            </a:pPr>
            <a:r>
              <a:rPr lang="en-US" sz="2400" u="sng" dirty="0" err="1" smtClean="0">
                <a:solidFill>
                  <a:srgbClr val="FFFF00"/>
                </a:solidFill>
                <a:latin typeface="Times New Roman" panose="02020603050405020304" pitchFamily="18" charset="0"/>
              </a:rPr>
              <a:t>Chức</a:t>
            </a:r>
            <a:r>
              <a:rPr lang="en-US" sz="2400" u="sng" dirty="0" smtClean="0">
                <a:solidFill>
                  <a:srgbClr val="FFFF00"/>
                </a:solidFill>
                <a:latin typeface="Times New Roman" panose="02020603050405020304" pitchFamily="18" charset="0"/>
              </a:rPr>
              <a:t> </a:t>
            </a:r>
            <a:r>
              <a:rPr lang="en-US" sz="2400" u="sng" dirty="0" err="1">
                <a:solidFill>
                  <a:srgbClr val="FFFF00"/>
                </a:solidFill>
                <a:latin typeface="Times New Roman" panose="02020603050405020304" pitchFamily="18" charset="0"/>
              </a:rPr>
              <a:t>năng</a:t>
            </a:r>
            <a:r>
              <a:rPr lang="en-US" sz="2400" dirty="0">
                <a:solidFill>
                  <a:srgbClr val="FFFF00"/>
                </a:solidFill>
                <a:latin typeface="Times New Roman" panose="02020603050405020304" pitchFamily="18" charset="0"/>
              </a:rPr>
              <a:t>:</a:t>
            </a:r>
          </a:p>
          <a:p>
            <a:pPr marL="0" indent="0" algn="just">
              <a:buNone/>
            </a:pPr>
            <a:r>
              <a:rPr lang="en-US" sz="2400" dirty="0" err="1" smtClean="0">
                <a:solidFill>
                  <a:srgbClr val="FFFF00"/>
                </a:solidFill>
                <a:latin typeface="Times New Roman" panose="02020603050405020304" pitchFamily="18" charset="0"/>
              </a:rPr>
              <a:t>Thực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hiện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lệnh</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sau</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đó</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kiểm</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tra</a:t>
            </a:r>
            <a:r>
              <a:rPr lang="en-US" sz="2400" dirty="0" smtClean="0">
                <a:solidFill>
                  <a:srgbClr val="FFFF00"/>
                </a:solidFill>
                <a:latin typeface="Times New Roman" panose="02020603050405020304" pitchFamily="18" charset="0"/>
              </a:rPr>
              <a:t> </a:t>
            </a:r>
            <a:r>
              <a:rPr lang="en-US" sz="2400" dirty="0" err="1">
                <a:solidFill>
                  <a:srgbClr val="FFFF00"/>
                </a:solidFill>
                <a:latin typeface="Times New Roman" panose="02020603050405020304" pitchFamily="18" charset="0"/>
              </a:rPr>
              <a:t>d</a:t>
            </a:r>
            <a:r>
              <a:rPr lang="en-US" sz="2400" dirty="0" err="1" smtClean="0">
                <a:solidFill>
                  <a:srgbClr val="FFFF00"/>
                </a:solidFill>
                <a:latin typeface="Times New Roman" panose="02020603050405020304" pitchFamily="18" charset="0"/>
              </a:rPr>
              <a:t>k</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nếu</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dk</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đúng</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thì</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tiếp</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tục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thực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hiện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lệnh</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Nếu</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dk</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sai</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thì</a:t>
            </a:r>
            <a:r>
              <a:rPr lang="en-US" sz="2400" dirty="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kết</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thúc</a:t>
            </a:r>
            <a:r>
              <a:rPr lang="en-US" sz="2400" dirty="0" smtClean="0">
                <a:solidFill>
                  <a:srgbClr val="FFFF00"/>
                </a:solidFill>
                <a:latin typeface="Times New Roman" panose="02020603050405020304" pitchFamily="18" charset="0"/>
              </a:rPr>
              <a:t>.</a:t>
            </a:r>
            <a:endParaRPr lang="en-US" sz="2400" dirty="0">
              <a:solidFill>
                <a:srgbClr val="FFFF00"/>
              </a:solidFill>
              <a:latin typeface="Times New Roman" panose="02020603050405020304" pitchFamily="18"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8330" y="1465538"/>
            <a:ext cx="9721859" cy="2880551"/>
          </a:xfrm>
          <a:prstGeom prst="rect">
            <a:avLst/>
          </a:prstGeom>
        </p:spPr>
      </p:pic>
    </p:spTree>
    <p:extLst>
      <p:ext uri="{BB962C8B-B14F-4D97-AF65-F5344CB8AC3E}">
        <p14:creationId xmlns:p14="http://schemas.microsoft.com/office/powerpoint/2010/main" val="15635919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15" y="107577"/>
            <a:ext cx="11553712" cy="710004"/>
          </a:xfrm>
        </p:spPr>
        <p:txBody>
          <a:bodyPr/>
          <a:lstStyle/>
          <a:p>
            <a:r>
              <a:rPr lang="en-US" dirty="0" err="1" smtClean="0">
                <a:latin typeface="Times New Roman" panose="02020603050405020304" pitchFamily="18" charset="0"/>
              </a:rPr>
              <a:t>Các</a:t>
            </a:r>
            <a:r>
              <a:rPr lang="en-US" dirty="0" smtClean="0">
                <a:latin typeface="Times New Roman" panose="02020603050405020304" pitchFamily="18" charset="0"/>
              </a:rPr>
              <a:t> </a:t>
            </a:r>
            <a:r>
              <a:rPr lang="en-US" dirty="0" err="1" smtClean="0">
                <a:latin typeface="Times New Roman" panose="02020603050405020304" pitchFamily="18" charset="0"/>
              </a:rPr>
              <a:t>lệnh</a:t>
            </a:r>
            <a:r>
              <a:rPr lang="en-US" dirty="0" smtClean="0">
                <a:latin typeface="Times New Roman" panose="02020603050405020304" pitchFamily="18" charset="0"/>
              </a:rPr>
              <a:t> </a:t>
            </a:r>
            <a:r>
              <a:rPr lang="en-US" dirty="0" err="1" smtClean="0">
                <a:latin typeface="Times New Roman" panose="02020603050405020304" pitchFamily="18" charset="0"/>
              </a:rPr>
              <a:t>điều</a:t>
            </a:r>
            <a:r>
              <a:rPr lang="en-US" dirty="0" smtClean="0">
                <a:latin typeface="Times New Roman" panose="02020603050405020304" pitchFamily="18" charset="0"/>
              </a:rPr>
              <a:t> </a:t>
            </a:r>
            <a:r>
              <a:rPr lang="en-US" dirty="0" err="1" smtClean="0">
                <a:latin typeface="Times New Roman" panose="02020603050405020304" pitchFamily="18" charset="0"/>
              </a:rPr>
              <a:t>khiển</a:t>
            </a:r>
            <a:r>
              <a:rPr lang="en-US" dirty="0" smtClean="0">
                <a:latin typeface="Times New Roman" panose="02020603050405020304" pitchFamily="18" charset="0"/>
              </a:rPr>
              <a:t> </a:t>
            </a:r>
            <a:r>
              <a:rPr lang="en-US" dirty="0" err="1" smtClean="0">
                <a:latin typeface="Times New Roman" panose="02020603050405020304" pitchFamily="18" charset="0"/>
              </a:rPr>
              <a:t>trong</a:t>
            </a:r>
            <a:r>
              <a:rPr lang="en-US" dirty="0" smtClean="0">
                <a:latin typeface="Times New Roman" panose="02020603050405020304" pitchFamily="18" charset="0"/>
              </a:rPr>
              <a:t> </a:t>
            </a:r>
            <a:r>
              <a:rPr lang="en-US" dirty="0" err="1" smtClean="0">
                <a:latin typeface="Times New Roman" panose="02020603050405020304" pitchFamily="18" charset="0"/>
              </a:rPr>
              <a:t>javascript</a:t>
            </a:r>
            <a:endParaRPr lang="en-US" dirty="0">
              <a:latin typeface="Times New Roman" panose="02020603050405020304" pitchFamily="18" charset="0"/>
            </a:endParaRPr>
          </a:p>
        </p:txBody>
      </p:sp>
      <p:sp>
        <p:nvSpPr>
          <p:cNvPr id="3" name="Content Placeholder 2"/>
          <p:cNvSpPr>
            <a:spLocks noGrp="1"/>
          </p:cNvSpPr>
          <p:nvPr>
            <p:ph sz="quarter" idx="13"/>
          </p:nvPr>
        </p:nvSpPr>
        <p:spPr>
          <a:xfrm>
            <a:off x="301215" y="1011219"/>
            <a:ext cx="11553712" cy="5604733"/>
          </a:xfrm>
        </p:spPr>
        <p:txBody>
          <a:bodyPr>
            <a:normAutofit/>
          </a:bodyPr>
          <a:lstStyle/>
          <a:p>
            <a:pPr>
              <a:buFont typeface="Wingdings" panose="05000000000000000000" pitchFamily="2" charset="2"/>
              <a:buChar char="§"/>
            </a:pPr>
            <a:r>
              <a:rPr lang="en-US" sz="2400" dirty="0" err="1" smtClean="0">
                <a:solidFill>
                  <a:srgbClr val="FFFF00"/>
                </a:solidFill>
                <a:latin typeface="Times New Roman" panose="02020603050405020304" pitchFamily="18" charset="0"/>
              </a:rPr>
              <a:t>Lệnh</a:t>
            </a:r>
            <a:r>
              <a:rPr lang="en-US" sz="2400" dirty="0" smtClean="0">
                <a:solidFill>
                  <a:srgbClr val="FFFF00"/>
                </a:solidFill>
                <a:latin typeface="Times New Roman" panose="02020603050405020304" pitchFamily="18" charset="0"/>
              </a:rPr>
              <a:t> while</a:t>
            </a:r>
          </a:p>
          <a:p>
            <a:pPr marL="0" indent="0">
              <a:buNone/>
            </a:pPr>
            <a:endParaRPr lang="en-US" sz="2400" dirty="0">
              <a:solidFill>
                <a:srgbClr val="FFFF00"/>
              </a:solidFill>
              <a:latin typeface="Times New Roman" panose="02020603050405020304" pitchFamily="18" charset="0"/>
            </a:endParaRPr>
          </a:p>
        </p:txBody>
      </p:sp>
      <p:sp>
        <p:nvSpPr>
          <p:cNvPr id="5" name="Content Placeholder 2"/>
          <p:cNvSpPr txBox="1">
            <a:spLocks/>
          </p:cNvSpPr>
          <p:nvPr/>
        </p:nvSpPr>
        <p:spPr>
          <a:xfrm>
            <a:off x="453615" y="3905025"/>
            <a:ext cx="11553712" cy="283105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a:lstStyle>
          <a:p>
            <a:pPr>
              <a:buFont typeface="Wingdings" panose="05000000000000000000" pitchFamily="2" charset="2"/>
              <a:buChar char="§"/>
            </a:pPr>
            <a:r>
              <a:rPr lang="en-US" sz="2400" dirty="0" err="1" smtClean="0">
                <a:solidFill>
                  <a:srgbClr val="FFFF00"/>
                </a:solidFill>
                <a:latin typeface="Times New Roman" panose="02020603050405020304" pitchFamily="18" charset="0"/>
              </a:rPr>
              <a:t>Lệnh</a:t>
            </a:r>
            <a:r>
              <a:rPr lang="en-US" sz="2400" dirty="0" smtClean="0">
                <a:solidFill>
                  <a:srgbClr val="FFFF00"/>
                </a:solidFill>
                <a:latin typeface="Times New Roman" panose="02020603050405020304" pitchFamily="18" charset="0"/>
              </a:rPr>
              <a:t> do…while</a:t>
            </a:r>
          </a:p>
          <a:p>
            <a:pPr marL="0" indent="0">
              <a:buFont typeface="Arial" panose="020B0604020202020204" pitchFamily="34" charset="0"/>
              <a:buNone/>
            </a:pPr>
            <a:endParaRPr lang="en-US" sz="2400" dirty="0">
              <a:solidFill>
                <a:srgbClr val="FFFF00"/>
              </a:solidFill>
              <a:latin typeface="Times New Roman" panose="02020603050405020304" pitchFamily="18" charset="0"/>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727" y="4363385"/>
            <a:ext cx="10272688" cy="2446205"/>
          </a:xfrm>
          <a:prstGeom prst="rect">
            <a:avLst/>
          </a:prstGeom>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727" y="1484664"/>
            <a:ext cx="10272688" cy="2409606"/>
          </a:xfrm>
          <a:prstGeom prst="rect">
            <a:avLst/>
          </a:prstGeom>
        </p:spPr>
      </p:pic>
    </p:spTree>
    <p:extLst>
      <p:ext uri="{BB962C8B-B14F-4D97-AF65-F5344CB8AC3E}">
        <p14:creationId xmlns:p14="http://schemas.microsoft.com/office/powerpoint/2010/main" val="34112673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15" y="107577"/>
            <a:ext cx="11553712" cy="710004"/>
          </a:xfrm>
        </p:spPr>
        <p:txBody>
          <a:bodyPr/>
          <a:lstStyle/>
          <a:p>
            <a:r>
              <a:rPr lang="en-US" dirty="0" err="1" smtClean="0">
                <a:latin typeface="Times New Roman" panose="02020603050405020304" pitchFamily="18" charset="0"/>
              </a:rPr>
              <a:t>Hàm</a:t>
            </a:r>
            <a:r>
              <a:rPr lang="en-US" dirty="0" smtClean="0">
                <a:latin typeface="Times New Roman" panose="02020603050405020304" pitchFamily="18" charset="0"/>
              </a:rPr>
              <a:t> </a:t>
            </a:r>
            <a:r>
              <a:rPr lang="en-US" dirty="0" err="1" smtClean="0">
                <a:latin typeface="Times New Roman" panose="02020603050405020304" pitchFamily="18" charset="0"/>
              </a:rPr>
              <a:t>trong</a:t>
            </a:r>
            <a:r>
              <a:rPr lang="en-US" dirty="0" smtClean="0">
                <a:latin typeface="Times New Roman" panose="02020603050405020304" pitchFamily="18" charset="0"/>
              </a:rPr>
              <a:t> </a:t>
            </a:r>
            <a:r>
              <a:rPr lang="en-US" dirty="0" err="1" smtClean="0">
                <a:latin typeface="Times New Roman" panose="02020603050405020304" pitchFamily="18" charset="0"/>
              </a:rPr>
              <a:t>javascript</a:t>
            </a:r>
            <a:endParaRPr lang="en-US" dirty="0">
              <a:latin typeface="Times New Roman" panose="02020603050405020304" pitchFamily="18" charset="0"/>
            </a:endParaRPr>
          </a:p>
        </p:txBody>
      </p:sp>
      <p:sp>
        <p:nvSpPr>
          <p:cNvPr id="3" name="Content Placeholder 2"/>
          <p:cNvSpPr>
            <a:spLocks noGrp="1"/>
          </p:cNvSpPr>
          <p:nvPr>
            <p:ph sz="quarter" idx="13"/>
          </p:nvPr>
        </p:nvSpPr>
        <p:spPr>
          <a:xfrm>
            <a:off x="301215" y="1011219"/>
            <a:ext cx="11553712" cy="5604733"/>
          </a:xfrm>
        </p:spPr>
        <p:txBody>
          <a:bodyPr>
            <a:normAutofit/>
          </a:bodyPr>
          <a:lstStyle/>
          <a:p>
            <a:pPr>
              <a:buFont typeface="Wingdings" panose="05000000000000000000" pitchFamily="2" charset="2"/>
              <a:buChar char="§"/>
            </a:pPr>
            <a:r>
              <a:rPr lang="en-US" sz="2400" dirty="0" err="1" smtClean="0">
                <a:solidFill>
                  <a:srgbClr val="FFFF00"/>
                </a:solidFill>
                <a:latin typeface="Times New Roman" panose="02020603050405020304" pitchFamily="18" charset="0"/>
              </a:rPr>
              <a:t>Hàm</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khai</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báo</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độc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lập</a:t>
            </a:r>
            <a:r>
              <a:rPr lang="en-US" sz="2400" dirty="0" smtClean="0">
                <a:solidFill>
                  <a:srgbClr val="FFFF00"/>
                </a:solidFill>
                <a:latin typeface="Times New Roman" panose="02020603050405020304" pitchFamily="18" charset="0"/>
              </a:rPr>
              <a:t>:</a:t>
            </a:r>
          </a:p>
          <a:p>
            <a:pPr marL="0" indent="0">
              <a:buNone/>
            </a:pPr>
            <a:r>
              <a:rPr lang="en-US" sz="2400" b="1" cap="none" dirty="0" smtClean="0">
                <a:solidFill>
                  <a:srgbClr val="00B0F0"/>
                </a:solidFill>
                <a:latin typeface="Consolas" panose="020B0609020204030204" pitchFamily="49" charset="0"/>
                <a:cs typeface="Consolas" panose="020B0609020204030204" pitchFamily="49" charset="0"/>
              </a:rPr>
              <a:t>funct</a:t>
            </a:r>
            <a:r>
              <a:rPr lang="en-US" b="1" cap="none" dirty="0" smtClean="0">
                <a:solidFill>
                  <a:srgbClr val="00B0F0"/>
                </a:solidFill>
                <a:latin typeface="Consolas" panose="020B0609020204030204" pitchFamily="49" charset="0"/>
                <a:cs typeface="Consolas" panose="020B0609020204030204" pitchFamily="49" charset="0"/>
              </a:rPr>
              <a:t>i</a:t>
            </a:r>
            <a:r>
              <a:rPr lang="en-US" sz="2400" b="1" cap="none" dirty="0" smtClean="0">
                <a:solidFill>
                  <a:srgbClr val="00B0F0"/>
                </a:solidFill>
                <a:latin typeface="Consolas" panose="020B0609020204030204" pitchFamily="49" charset="0"/>
                <a:cs typeface="Consolas" panose="020B0609020204030204" pitchFamily="49" charset="0"/>
              </a:rPr>
              <a:t>on </a:t>
            </a:r>
            <a:r>
              <a:rPr lang="en-US" sz="2400" b="1" cap="none" dirty="0" err="1" smtClean="0">
                <a:solidFill>
                  <a:srgbClr val="00B0F0"/>
                </a:solidFill>
                <a:latin typeface="Consolas" panose="020B0609020204030204" pitchFamily="49" charset="0"/>
                <a:cs typeface="Consolas" panose="020B0609020204030204" pitchFamily="49" charset="0"/>
              </a:rPr>
              <a:t>TênHàm</a:t>
            </a:r>
            <a:r>
              <a:rPr lang="en-US" sz="2400" b="1" cap="none" dirty="0" smtClean="0">
                <a:solidFill>
                  <a:srgbClr val="00B0F0"/>
                </a:solidFill>
                <a:latin typeface="Consolas" panose="020B0609020204030204" pitchFamily="49" charset="0"/>
                <a:cs typeface="Consolas" panose="020B0609020204030204" pitchFamily="49" charset="0"/>
              </a:rPr>
              <a:t>(</a:t>
            </a:r>
            <a:r>
              <a:rPr lang="en-US" sz="2400" b="1" cap="none" dirty="0" err="1" smtClean="0">
                <a:solidFill>
                  <a:srgbClr val="00B0F0"/>
                </a:solidFill>
                <a:latin typeface="Consolas" panose="020B0609020204030204" pitchFamily="49" charset="0"/>
                <a:cs typeface="Consolas" panose="020B0609020204030204" pitchFamily="49" charset="0"/>
              </a:rPr>
              <a:t>tham</a:t>
            </a:r>
            <a:r>
              <a:rPr lang="en-US" sz="2400" b="1" cap="none" dirty="0" smtClean="0">
                <a:solidFill>
                  <a:srgbClr val="00B0F0"/>
                </a:solidFill>
                <a:latin typeface="Consolas" panose="020B0609020204030204" pitchFamily="49" charset="0"/>
                <a:cs typeface="Consolas" panose="020B0609020204030204" pitchFamily="49" charset="0"/>
              </a:rPr>
              <a:t> </a:t>
            </a:r>
            <a:r>
              <a:rPr lang="en-US" sz="2400" b="1" cap="none" dirty="0" err="1" smtClean="0">
                <a:solidFill>
                  <a:srgbClr val="00B0F0"/>
                </a:solidFill>
                <a:latin typeface="Consolas" panose="020B0609020204030204" pitchFamily="49" charset="0"/>
                <a:cs typeface="Consolas" panose="020B0609020204030204" pitchFamily="49" charset="0"/>
              </a:rPr>
              <a:t>số</a:t>
            </a:r>
            <a:r>
              <a:rPr lang="en-US" sz="2400" b="1" cap="none" dirty="0" smtClean="0">
                <a:solidFill>
                  <a:srgbClr val="00B0F0"/>
                </a:solidFill>
                <a:latin typeface="Consolas" panose="020B0609020204030204" pitchFamily="49" charset="0"/>
                <a:cs typeface="Consolas" panose="020B0609020204030204" pitchFamily="49" charset="0"/>
              </a:rPr>
              <a:t>){</a:t>
            </a:r>
          </a:p>
          <a:p>
            <a:pPr marL="0" indent="0">
              <a:buNone/>
            </a:pPr>
            <a:r>
              <a:rPr lang="en-US" sz="2400" b="1" cap="none" dirty="0" smtClean="0">
                <a:solidFill>
                  <a:srgbClr val="00B0F0"/>
                </a:solidFill>
                <a:latin typeface="Consolas" panose="020B0609020204030204" pitchFamily="49" charset="0"/>
                <a:cs typeface="Consolas" panose="020B0609020204030204" pitchFamily="49" charset="0"/>
              </a:rPr>
              <a:t>	//</a:t>
            </a:r>
            <a:r>
              <a:rPr lang="en-US" sz="2400" b="1" cap="none" dirty="0" err="1" smtClean="0">
                <a:solidFill>
                  <a:srgbClr val="00B0F0"/>
                </a:solidFill>
                <a:latin typeface="Consolas" panose="020B0609020204030204" pitchFamily="49" charset="0"/>
                <a:cs typeface="Consolas" panose="020B0609020204030204" pitchFamily="49" charset="0"/>
              </a:rPr>
              <a:t>nộ</a:t>
            </a:r>
            <a:r>
              <a:rPr lang="en-US" b="1" cap="none" dirty="0" err="1" smtClean="0">
                <a:solidFill>
                  <a:srgbClr val="00B0F0"/>
                </a:solidFill>
                <a:latin typeface="Consolas" panose="020B0609020204030204" pitchFamily="49" charset="0"/>
                <a:cs typeface="Consolas" panose="020B0609020204030204" pitchFamily="49" charset="0"/>
              </a:rPr>
              <a:t>i</a:t>
            </a:r>
            <a:r>
              <a:rPr lang="en-US" sz="2400" b="1" cap="none" dirty="0" smtClean="0">
                <a:solidFill>
                  <a:srgbClr val="00B0F0"/>
                </a:solidFill>
                <a:latin typeface="Consolas" panose="020B0609020204030204" pitchFamily="49" charset="0"/>
                <a:cs typeface="Consolas" panose="020B0609020204030204" pitchFamily="49" charset="0"/>
              </a:rPr>
              <a:t> dung</a:t>
            </a:r>
          </a:p>
          <a:p>
            <a:pPr marL="0" indent="0">
              <a:buNone/>
            </a:pPr>
            <a:r>
              <a:rPr lang="en-US" sz="2400" b="1" cap="none" dirty="0">
                <a:solidFill>
                  <a:srgbClr val="00B0F0"/>
                </a:solidFill>
                <a:latin typeface="Consolas" panose="020B0609020204030204" pitchFamily="49" charset="0"/>
                <a:cs typeface="Consolas" panose="020B0609020204030204" pitchFamily="49" charset="0"/>
              </a:rPr>
              <a:t>	</a:t>
            </a:r>
            <a:r>
              <a:rPr lang="en-US" sz="2400" b="1" cap="none" dirty="0" smtClean="0">
                <a:solidFill>
                  <a:srgbClr val="00B0F0"/>
                </a:solidFill>
                <a:latin typeface="Consolas" panose="020B0609020204030204" pitchFamily="49" charset="0"/>
                <a:cs typeface="Consolas" panose="020B0609020204030204" pitchFamily="49" charset="0"/>
              </a:rPr>
              <a:t>//return </a:t>
            </a:r>
            <a:r>
              <a:rPr lang="en-US" sz="2400" b="1" cap="none" dirty="0" err="1" smtClean="0">
                <a:solidFill>
                  <a:srgbClr val="00B0F0"/>
                </a:solidFill>
                <a:latin typeface="Consolas" panose="020B0609020204030204" pitchFamily="49" charset="0"/>
                <a:cs typeface="Consolas" panose="020B0609020204030204" pitchFamily="49" charset="0"/>
              </a:rPr>
              <a:t>giá</a:t>
            </a:r>
            <a:r>
              <a:rPr lang="en-US" sz="2400" b="1" cap="none" dirty="0" smtClean="0">
                <a:solidFill>
                  <a:srgbClr val="00B0F0"/>
                </a:solidFill>
                <a:latin typeface="Consolas" panose="020B0609020204030204" pitchFamily="49" charset="0"/>
                <a:cs typeface="Consolas" panose="020B0609020204030204" pitchFamily="49" charset="0"/>
              </a:rPr>
              <a:t> </a:t>
            </a:r>
            <a:r>
              <a:rPr lang="en-US" sz="2400" b="1" cap="none" dirty="0" err="1" smtClean="0">
                <a:solidFill>
                  <a:srgbClr val="00B0F0"/>
                </a:solidFill>
                <a:latin typeface="Consolas" panose="020B0609020204030204" pitchFamily="49" charset="0"/>
                <a:cs typeface="Consolas" panose="020B0609020204030204" pitchFamily="49" charset="0"/>
              </a:rPr>
              <a:t>tr</a:t>
            </a:r>
            <a:r>
              <a:rPr lang="en-US" b="1" cap="none" dirty="0" err="1" smtClean="0">
                <a:solidFill>
                  <a:srgbClr val="00B0F0"/>
                </a:solidFill>
                <a:latin typeface="Consolas" panose="020B0609020204030204" pitchFamily="49" charset="0"/>
                <a:cs typeface="Consolas" panose="020B0609020204030204" pitchFamily="49" charset="0"/>
              </a:rPr>
              <a:t>ị</a:t>
            </a:r>
            <a:r>
              <a:rPr lang="en-US" sz="2400" b="1" cap="none" dirty="0" smtClean="0">
                <a:solidFill>
                  <a:srgbClr val="00B0F0"/>
                </a:solidFill>
                <a:latin typeface="Consolas" panose="020B0609020204030204" pitchFamily="49" charset="0"/>
                <a:cs typeface="Consolas" panose="020B0609020204030204" pitchFamily="49" charset="0"/>
              </a:rPr>
              <a:t> (</a:t>
            </a:r>
            <a:r>
              <a:rPr lang="en-US" sz="2400" b="1" cap="none" dirty="0" err="1" smtClean="0">
                <a:solidFill>
                  <a:srgbClr val="00B0F0"/>
                </a:solidFill>
                <a:latin typeface="Consolas" panose="020B0609020204030204" pitchFamily="49" charset="0"/>
                <a:cs typeface="Consolas" panose="020B0609020204030204" pitchFamily="49" charset="0"/>
              </a:rPr>
              <a:t>nếu</a:t>
            </a:r>
            <a:r>
              <a:rPr lang="en-US" sz="2400" b="1" cap="none" dirty="0" smtClean="0">
                <a:solidFill>
                  <a:srgbClr val="00B0F0"/>
                </a:solidFill>
                <a:latin typeface="Consolas" panose="020B0609020204030204" pitchFamily="49" charset="0"/>
                <a:cs typeface="Consolas" panose="020B0609020204030204" pitchFamily="49" charset="0"/>
              </a:rPr>
              <a:t> </a:t>
            </a:r>
            <a:r>
              <a:rPr lang="en-US" sz="2400" b="1" cap="none" dirty="0" err="1" smtClean="0">
                <a:solidFill>
                  <a:srgbClr val="00B0F0"/>
                </a:solidFill>
                <a:latin typeface="Consolas" panose="020B0609020204030204" pitchFamily="49" charset="0"/>
                <a:cs typeface="Consolas" panose="020B0609020204030204" pitchFamily="49" charset="0"/>
              </a:rPr>
              <a:t>cần</a:t>
            </a:r>
            <a:r>
              <a:rPr lang="en-US" sz="2400" b="1" cap="none" dirty="0" smtClean="0">
                <a:solidFill>
                  <a:srgbClr val="00B0F0"/>
                </a:solidFill>
                <a:latin typeface="Consolas" panose="020B0609020204030204" pitchFamily="49" charset="0"/>
                <a:cs typeface="Consolas" panose="020B0609020204030204" pitchFamily="49" charset="0"/>
              </a:rPr>
              <a:t>)</a:t>
            </a:r>
            <a:endParaRPr lang="en-US" sz="2400" b="1" cap="none" dirty="0">
              <a:solidFill>
                <a:srgbClr val="00B0F0"/>
              </a:solidFill>
              <a:latin typeface="Consolas" panose="020B0609020204030204" pitchFamily="49" charset="0"/>
              <a:cs typeface="Consolas" panose="020B0609020204030204" pitchFamily="49" charset="0"/>
            </a:endParaRPr>
          </a:p>
          <a:p>
            <a:pPr marL="0" indent="0">
              <a:buNone/>
            </a:pPr>
            <a:r>
              <a:rPr lang="en-US" sz="2400" b="1" cap="none" dirty="0" smtClean="0">
                <a:solidFill>
                  <a:srgbClr val="00B0F0"/>
                </a:solidFill>
                <a:latin typeface="Consolas" panose="020B0609020204030204" pitchFamily="49" charset="0"/>
                <a:cs typeface="Consolas" panose="020B0609020204030204" pitchFamily="49" charset="0"/>
              </a:rPr>
              <a:t>}</a:t>
            </a:r>
          </a:p>
          <a:p>
            <a:pPr marL="0" indent="0">
              <a:buNone/>
            </a:pPr>
            <a:r>
              <a:rPr lang="en-US" sz="2400" cap="none" dirty="0" err="1" smtClean="0">
                <a:solidFill>
                  <a:srgbClr val="FFFF00"/>
                </a:solidFill>
                <a:latin typeface="Times New Roman" panose="02020603050405020304" pitchFamily="18" charset="0"/>
              </a:rPr>
              <a:t>Trong</a:t>
            </a:r>
            <a:r>
              <a:rPr lang="en-US" sz="2400" cap="none" dirty="0" smtClean="0">
                <a:solidFill>
                  <a:srgbClr val="FFFF00"/>
                </a:solidFill>
                <a:latin typeface="Times New Roman" panose="02020603050405020304" pitchFamily="18" charset="0"/>
              </a:rPr>
              <a:t> </a:t>
            </a:r>
            <a:r>
              <a:rPr lang="en-US" sz="2400" cap="none" dirty="0" err="1" smtClean="0">
                <a:solidFill>
                  <a:srgbClr val="FFFF00"/>
                </a:solidFill>
                <a:latin typeface="Times New Roman" panose="02020603050405020304" pitchFamily="18" charset="0"/>
              </a:rPr>
              <a:t>đó</a:t>
            </a:r>
            <a:r>
              <a:rPr lang="en-US" sz="2400" cap="none" dirty="0" smtClean="0">
                <a:solidFill>
                  <a:srgbClr val="FFFF00"/>
                </a:solidFill>
                <a:latin typeface="Times New Roman" panose="02020603050405020304" pitchFamily="18" charset="0"/>
              </a:rPr>
              <a:t>,</a:t>
            </a:r>
          </a:p>
          <a:p>
            <a:pPr>
              <a:buFont typeface="Wingdings" panose="05000000000000000000" pitchFamily="2" charset="2"/>
              <a:buChar char="§"/>
            </a:pPr>
            <a:r>
              <a:rPr lang="en-US" sz="2400" b="1" cap="none" dirty="0" smtClean="0">
                <a:solidFill>
                  <a:srgbClr val="00B050"/>
                </a:solidFill>
                <a:latin typeface="Consolas" panose="020B0609020204030204" pitchFamily="49" charset="0"/>
                <a:cs typeface="Consolas" panose="020B0609020204030204" pitchFamily="49" charset="0"/>
              </a:rPr>
              <a:t>function </a:t>
            </a:r>
            <a:r>
              <a:rPr lang="en-US" sz="2400" b="1" cap="none" dirty="0" err="1" smtClean="0">
                <a:solidFill>
                  <a:srgbClr val="00B050"/>
                </a:solidFill>
                <a:latin typeface="Consolas" panose="020B0609020204030204" pitchFamily="49" charset="0"/>
                <a:cs typeface="Consolas" panose="020B0609020204030204" pitchFamily="49" charset="0"/>
              </a:rPr>
              <a:t>là</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từ</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khóa</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khai</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báo</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hàm</a:t>
            </a:r>
            <a:r>
              <a:rPr lang="en-US" sz="2400" b="1" cap="none" dirty="0" smtClean="0">
                <a:solidFill>
                  <a:srgbClr val="00B050"/>
                </a:solidFill>
                <a:latin typeface="Consolas" panose="020B0609020204030204" pitchFamily="49" charset="0"/>
                <a:cs typeface="Consolas" panose="020B0609020204030204" pitchFamily="49" charset="0"/>
              </a:rPr>
              <a:t>.</a:t>
            </a:r>
          </a:p>
          <a:p>
            <a:pPr>
              <a:buFont typeface="Wingdings" panose="05000000000000000000" pitchFamily="2" charset="2"/>
              <a:buChar char="§"/>
            </a:pPr>
            <a:r>
              <a:rPr lang="en-US" sz="2400" b="1" cap="none" dirty="0" err="1" smtClean="0">
                <a:solidFill>
                  <a:srgbClr val="00B050"/>
                </a:solidFill>
                <a:latin typeface="Consolas" panose="020B0609020204030204" pitchFamily="49" charset="0"/>
                <a:cs typeface="Consolas" panose="020B0609020204030204" pitchFamily="49" charset="0"/>
              </a:rPr>
              <a:t>TênHàm</a:t>
            </a:r>
            <a:r>
              <a:rPr lang="en-US" sz="2400" b="1" cap="none" dirty="0" smtClean="0">
                <a:solidFill>
                  <a:srgbClr val="00B050"/>
                </a:solidFill>
                <a:latin typeface="Consolas" panose="020B0609020204030204" pitchFamily="49" charset="0"/>
                <a:cs typeface="Consolas" panose="020B0609020204030204" pitchFamily="49" charset="0"/>
              </a:rPr>
              <a:t>: do </a:t>
            </a:r>
            <a:r>
              <a:rPr lang="en-US" sz="2400" b="1" cap="none" dirty="0" err="1" smtClean="0">
                <a:solidFill>
                  <a:srgbClr val="00B050"/>
                </a:solidFill>
                <a:latin typeface="Consolas" panose="020B0609020204030204" pitchFamily="49" charset="0"/>
                <a:cs typeface="Consolas" panose="020B0609020204030204" pitchFamily="49" charset="0"/>
              </a:rPr>
              <a:t>người</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lập</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trình</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quy</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định</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không</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bắt</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đầu</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bằng</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số</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không</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có</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kí</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tự</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trắng</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kí</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tự</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đặc</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biệt</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không</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trùng</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với</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các</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từ</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khóa</a:t>
            </a:r>
            <a:r>
              <a:rPr lang="en-US" sz="2400" b="1" cap="none" dirty="0" smtClean="0">
                <a:solidFill>
                  <a:srgbClr val="00B050"/>
                </a:solidFill>
                <a:latin typeface="Consolas" panose="020B0609020204030204" pitchFamily="49" charset="0"/>
                <a:cs typeface="Consolas" panose="020B0609020204030204" pitchFamily="49" charset="0"/>
              </a:rPr>
              <a:t>).</a:t>
            </a:r>
          </a:p>
          <a:p>
            <a:pPr>
              <a:buFont typeface="Wingdings" panose="05000000000000000000" pitchFamily="2" charset="2"/>
              <a:buChar char="§"/>
            </a:pPr>
            <a:r>
              <a:rPr lang="en-US" sz="2400" b="1" cap="none" dirty="0" err="1" smtClean="0">
                <a:solidFill>
                  <a:srgbClr val="00B050"/>
                </a:solidFill>
                <a:latin typeface="Consolas" panose="020B0609020204030204" pitchFamily="49" charset="0"/>
                <a:cs typeface="Consolas" panose="020B0609020204030204" pitchFamily="49" charset="0"/>
              </a:rPr>
              <a:t>Nếu</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hàm</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có</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trả</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về</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giá</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trị</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thì</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cần</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phải</a:t>
            </a:r>
            <a:r>
              <a:rPr lang="en-US" sz="2400" b="1" cap="none" dirty="0" smtClean="0">
                <a:solidFill>
                  <a:srgbClr val="00B050"/>
                </a:solidFill>
                <a:latin typeface="Consolas" panose="020B0609020204030204" pitchFamily="49" charset="0"/>
                <a:cs typeface="Consolas" panose="020B0609020204030204" pitchFamily="49" charset="0"/>
              </a:rPr>
              <a:t> return </a:t>
            </a:r>
            <a:r>
              <a:rPr lang="en-US" sz="2400" b="1" cap="none" dirty="0" err="1" smtClean="0">
                <a:solidFill>
                  <a:srgbClr val="00B050"/>
                </a:solidFill>
                <a:latin typeface="Consolas" panose="020B0609020204030204" pitchFamily="49" charset="0"/>
                <a:cs typeface="Consolas" panose="020B0609020204030204" pitchFamily="49" charset="0"/>
              </a:rPr>
              <a:t>giá</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trị</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đó</a:t>
            </a:r>
            <a:r>
              <a:rPr lang="en-US" sz="2400" b="1" cap="none" dirty="0" smtClean="0">
                <a:solidFill>
                  <a:srgbClr val="00B050"/>
                </a:solidFill>
                <a:latin typeface="Consolas" panose="020B0609020204030204" pitchFamily="49" charset="0"/>
                <a:cs typeface="Consolas" panose="020B0609020204030204" pitchFamily="49" charset="0"/>
              </a:rPr>
              <a:t>.</a:t>
            </a:r>
            <a:endParaRPr lang="en-US" sz="2400" b="1" cap="none" dirty="0">
              <a:solidFill>
                <a:srgbClr val="00B05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8316879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15" y="107577"/>
            <a:ext cx="11553712" cy="710004"/>
          </a:xfrm>
        </p:spPr>
        <p:txBody>
          <a:bodyPr/>
          <a:lstStyle/>
          <a:p>
            <a:r>
              <a:rPr lang="en-US" dirty="0" err="1" smtClean="0">
                <a:latin typeface="Times New Roman" panose="02020603050405020304" pitchFamily="18" charset="0"/>
              </a:rPr>
              <a:t>Hàm</a:t>
            </a:r>
            <a:r>
              <a:rPr lang="en-US" dirty="0" smtClean="0">
                <a:latin typeface="Times New Roman" panose="02020603050405020304" pitchFamily="18" charset="0"/>
              </a:rPr>
              <a:t> </a:t>
            </a:r>
            <a:r>
              <a:rPr lang="en-US" dirty="0" err="1" smtClean="0">
                <a:latin typeface="Times New Roman" panose="02020603050405020304" pitchFamily="18" charset="0"/>
              </a:rPr>
              <a:t>trong</a:t>
            </a:r>
            <a:r>
              <a:rPr lang="en-US" dirty="0" smtClean="0">
                <a:latin typeface="Times New Roman" panose="02020603050405020304" pitchFamily="18" charset="0"/>
              </a:rPr>
              <a:t> </a:t>
            </a:r>
            <a:r>
              <a:rPr lang="en-US" dirty="0" err="1" smtClean="0">
                <a:latin typeface="Times New Roman" panose="02020603050405020304" pitchFamily="18" charset="0"/>
              </a:rPr>
              <a:t>javascript</a:t>
            </a:r>
            <a:endParaRPr lang="en-US" dirty="0">
              <a:latin typeface="Times New Roman" panose="02020603050405020304" pitchFamily="18" charset="0"/>
            </a:endParaRPr>
          </a:p>
        </p:txBody>
      </p:sp>
      <p:sp>
        <p:nvSpPr>
          <p:cNvPr id="3" name="Content Placeholder 2"/>
          <p:cNvSpPr>
            <a:spLocks noGrp="1"/>
          </p:cNvSpPr>
          <p:nvPr>
            <p:ph sz="quarter" idx="13"/>
          </p:nvPr>
        </p:nvSpPr>
        <p:spPr>
          <a:xfrm>
            <a:off x="301215" y="1011219"/>
            <a:ext cx="11553712" cy="5604733"/>
          </a:xfrm>
        </p:spPr>
        <p:txBody>
          <a:bodyPr>
            <a:normAutofit/>
          </a:bodyPr>
          <a:lstStyle/>
          <a:p>
            <a:pPr>
              <a:buFont typeface="Wingdings" panose="05000000000000000000" pitchFamily="2" charset="2"/>
              <a:buChar char="§"/>
            </a:pPr>
            <a:r>
              <a:rPr lang="en-US" sz="2400" dirty="0" err="1" smtClean="0">
                <a:solidFill>
                  <a:srgbClr val="FFFF00"/>
                </a:solidFill>
                <a:latin typeface="Times New Roman" panose="02020603050405020304" pitchFamily="18" charset="0"/>
              </a:rPr>
              <a:t>Hàm</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khai</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báo</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độc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lập</a:t>
            </a:r>
            <a:r>
              <a:rPr lang="en-US" sz="2400" dirty="0" smtClean="0">
                <a:solidFill>
                  <a:srgbClr val="FFFF00"/>
                </a:solidFill>
                <a:latin typeface="Times New Roman" panose="02020603050405020304" pitchFamily="18" charset="0"/>
              </a:rPr>
              <a:t>:</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237" y="1576681"/>
            <a:ext cx="11305668" cy="5232909"/>
          </a:xfrm>
          <a:prstGeom prst="rect">
            <a:avLst/>
          </a:prstGeom>
        </p:spPr>
      </p:pic>
    </p:spTree>
    <p:extLst>
      <p:ext uri="{BB962C8B-B14F-4D97-AF65-F5344CB8AC3E}">
        <p14:creationId xmlns:p14="http://schemas.microsoft.com/office/powerpoint/2010/main" val="10449228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15" y="107577"/>
            <a:ext cx="11553712" cy="710004"/>
          </a:xfrm>
        </p:spPr>
        <p:txBody>
          <a:bodyPr/>
          <a:lstStyle/>
          <a:p>
            <a:r>
              <a:rPr lang="en-US" dirty="0" err="1" smtClean="0">
                <a:latin typeface="Times New Roman" panose="02020603050405020304" pitchFamily="18" charset="0"/>
              </a:rPr>
              <a:t>Hàm</a:t>
            </a:r>
            <a:r>
              <a:rPr lang="en-US" dirty="0" smtClean="0">
                <a:latin typeface="Times New Roman" panose="02020603050405020304" pitchFamily="18" charset="0"/>
              </a:rPr>
              <a:t> </a:t>
            </a:r>
            <a:r>
              <a:rPr lang="en-US" dirty="0" err="1" smtClean="0">
                <a:latin typeface="Times New Roman" panose="02020603050405020304" pitchFamily="18" charset="0"/>
              </a:rPr>
              <a:t>trong</a:t>
            </a:r>
            <a:r>
              <a:rPr lang="en-US" dirty="0" smtClean="0">
                <a:latin typeface="Times New Roman" panose="02020603050405020304" pitchFamily="18" charset="0"/>
              </a:rPr>
              <a:t> </a:t>
            </a:r>
            <a:r>
              <a:rPr lang="en-US" dirty="0" err="1" smtClean="0">
                <a:latin typeface="Times New Roman" panose="02020603050405020304" pitchFamily="18" charset="0"/>
              </a:rPr>
              <a:t>javascript</a:t>
            </a:r>
            <a:endParaRPr lang="en-US" dirty="0">
              <a:latin typeface="Times New Roman" panose="02020603050405020304" pitchFamily="18" charset="0"/>
            </a:endParaRPr>
          </a:p>
        </p:txBody>
      </p:sp>
      <p:sp>
        <p:nvSpPr>
          <p:cNvPr id="3" name="Content Placeholder 2"/>
          <p:cNvSpPr>
            <a:spLocks noGrp="1"/>
          </p:cNvSpPr>
          <p:nvPr>
            <p:ph sz="quarter" idx="13"/>
          </p:nvPr>
        </p:nvSpPr>
        <p:spPr>
          <a:xfrm>
            <a:off x="301215" y="1011219"/>
            <a:ext cx="11553712" cy="5604733"/>
          </a:xfrm>
        </p:spPr>
        <p:txBody>
          <a:bodyPr>
            <a:normAutofit/>
          </a:bodyPr>
          <a:lstStyle/>
          <a:p>
            <a:pPr>
              <a:buFont typeface="Wingdings" panose="05000000000000000000" pitchFamily="2" charset="2"/>
              <a:buChar char="§"/>
            </a:pPr>
            <a:r>
              <a:rPr lang="en-US" sz="2400" dirty="0" err="1" smtClean="0">
                <a:solidFill>
                  <a:srgbClr val="FFFF00"/>
                </a:solidFill>
                <a:latin typeface="Times New Roman" panose="02020603050405020304" pitchFamily="18" charset="0"/>
              </a:rPr>
              <a:t>Hàm</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khai</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báo</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bí</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danh</a:t>
            </a:r>
            <a:r>
              <a:rPr lang="en-US" sz="2400" dirty="0" smtClean="0">
                <a:solidFill>
                  <a:srgbClr val="FFFF00"/>
                </a:solidFill>
                <a:latin typeface="Times New Roman" panose="02020603050405020304" pitchFamily="18" charset="0"/>
              </a:rPr>
              <a:t>:</a:t>
            </a:r>
          </a:p>
          <a:p>
            <a:pPr marL="0" indent="0">
              <a:buNone/>
            </a:pPr>
            <a:r>
              <a:rPr lang="en-US" sz="2400" b="1" cap="none" dirty="0" smtClean="0">
                <a:solidFill>
                  <a:srgbClr val="00B0F0"/>
                </a:solidFill>
                <a:latin typeface="Consolas" panose="020B0609020204030204" pitchFamily="49" charset="0"/>
                <a:cs typeface="Consolas" panose="020B0609020204030204" pitchFamily="49" charset="0"/>
              </a:rPr>
              <a:t>funct</a:t>
            </a:r>
            <a:r>
              <a:rPr lang="en-US" b="1" cap="none" dirty="0" smtClean="0">
                <a:solidFill>
                  <a:srgbClr val="00B0F0"/>
                </a:solidFill>
                <a:latin typeface="Consolas" panose="020B0609020204030204" pitchFamily="49" charset="0"/>
                <a:cs typeface="Consolas" panose="020B0609020204030204" pitchFamily="49" charset="0"/>
              </a:rPr>
              <a:t>i</a:t>
            </a:r>
            <a:r>
              <a:rPr lang="en-US" sz="2400" b="1" cap="none" dirty="0" smtClean="0">
                <a:solidFill>
                  <a:srgbClr val="00B0F0"/>
                </a:solidFill>
                <a:latin typeface="Consolas" panose="020B0609020204030204" pitchFamily="49" charset="0"/>
                <a:cs typeface="Consolas" panose="020B0609020204030204" pitchFamily="49" charset="0"/>
              </a:rPr>
              <a:t>on (</a:t>
            </a:r>
            <a:r>
              <a:rPr lang="en-US" sz="2400" b="1" cap="none" dirty="0" err="1" smtClean="0">
                <a:solidFill>
                  <a:srgbClr val="00B0F0"/>
                </a:solidFill>
                <a:latin typeface="Consolas" panose="020B0609020204030204" pitchFamily="49" charset="0"/>
                <a:cs typeface="Consolas" panose="020B0609020204030204" pitchFamily="49" charset="0"/>
              </a:rPr>
              <a:t>tham</a:t>
            </a:r>
            <a:r>
              <a:rPr lang="en-US" sz="2400" b="1" cap="none" dirty="0" smtClean="0">
                <a:solidFill>
                  <a:srgbClr val="00B0F0"/>
                </a:solidFill>
                <a:latin typeface="Consolas" panose="020B0609020204030204" pitchFamily="49" charset="0"/>
                <a:cs typeface="Consolas" panose="020B0609020204030204" pitchFamily="49" charset="0"/>
              </a:rPr>
              <a:t> </a:t>
            </a:r>
            <a:r>
              <a:rPr lang="en-US" sz="2400" b="1" cap="none" dirty="0" err="1" smtClean="0">
                <a:solidFill>
                  <a:srgbClr val="00B0F0"/>
                </a:solidFill>
                <a:latin typeface="Consolas" panose="020B0609020204030204" pitchFamily="49" charset="0"/>
                <a:cs typeface="Consolas" panose="020B0609020204030204" pitchFamily="49" charset="0"/>
              </a:rPr>
              <a:t>số</a:t>
            </a:r>
            <a:r>
              <a:rPr lang="en-US" sz="2400" b="1" cap="none" dirty="0" smtClean="0">
                <a:solidFill>
                  <a:srgbClr val="00B0F0"/>
                </a:solidFill>
                <a:latin typeface="Consolas" panose="020B0609020204030204" pitchFamily="49" charset="0"/>
                <a:cs typeface="Consolas" panose="020B0609020204030204" pitchFamily="49" charset="0"/>
              </a:rPr>
              <a:t>){</a:t>
            </a:r>
          </a:p>
          <a:p>
            <a:pPr marL="0" indent="0">
              <a:buNone/>
            </a:pPr>
            <a:r>
              <a:rPr lang="en-US" sz="2400" b="1" cap="none" dirty="0" smtClean="0">
                <a:solidFill>
                  <a:srgbClr val="00B0F0"/>
                </a:solidFill>
                <a:latin typeface="Consolas" panose="020B0609020204030204" pitchFamily="49" charset="0"/>
                <a:cs typeface="Consolas" panose="020B0609020204030204" pitchFamily="49" charset="0"/>
              </a:rPr>
              <a:t>	//</a:t>
            </a:r>
            <a:r>
              <a:rPr lang="en-US" sz="2400" b="1" cap="none" dirty="0" err="1" smtClean="0">
                <a:solidFill>
                  <a:srgbClr val="00B0F0"/>
                </a:solidFill>
                <a:latin typeface="Consolas" panose="020B0609020204030204" pitchFamily="49" charset="0"/>
                <a:cs typeface="Consolas" panose="020B0609020204030204" pitchFamily="49" charset="0"/>
              </a:rPr>
              <a:t>nộ</a:t>
            </a:r>
            <a:r>
              <a:rPr lang="en-US" b="1" cap="none" dirty="0" err="1" smtClean="0">
                <a:solidFill>
                  <a:srgbClr val="00B0F0"/>
                </a:solidFill>
                <a:latin typeface="Consolas" panose="020B0609020204030204" pitchFamily="49" charset="0"/>
                <a:cs typeface="Consolas" panose="020B0609020204030204" pitchFamily="49" charset="0"/>
              </a:rPr>
              <a:t>i</a:t>
            </a:r>
            <a:r>
              <a:rPr lang="en-US" sz="2400" b="1" cap="none" dirty="0" smtClean="0">
                <a:solidFill>
                  <a:srgbClr val="00B0F0"/>
                </a:solidFill>
                <a:latin typeface="Consolas" panose="020B0609020204030204" pitchFamily="49" charset="0"/>
                <a:cs typeface="Consolas" panose="020B0609020204030204" pitchFamily="49" charset="0"/>
              </a:rPr>
              <a:t> dung</a:t>
            </a:r>
          </a:p>
          <a:p>
            <a:pPr marL="0" indent="0">
              <a:buNone/>
            </a:pPr>
            <a:r>
              <a:rPr lang="en-US" sz="2400" b="1" cap="none" dirty="0">
                <a:solidFill>
                  <a:srgbClr val="00B0F0"/>
                </a:solidFill>
                <a:latin typeface="Consolas" panose="020B0609020204030204" pitchFamily="49" charset="0"/>
                <a:cs typeface="Consolas" panose="020B0609020204030204" pitchFamily="49" charset="0"/>
              </a:rPr>
              <a:t>	</a:t>
            </a:r>
            <a:r>
              <a:rPr lang="en-US" sz="2400" b="1" cap="none" dirty="0" smtClean="0">
                <a:solidFill>
                  <a:srgbClr val="00B0F0"/>
                </a:solidFill>
                <a:latin typeface="Consolas" panose="020B0609020204030204" pitchFamily="49" charset="0"/>
                <a:cs typeface="Consolas" panose="020B0609020204030204" pitchFamily="49" charset="0"/>
              </a:rPr>
              <a:t>//return </a:t>
            </a:r>
            <a:r>
              <a:rPr lang="en-US" sz="2400" b="1" cap="none" dirty="0" err="1" smtClean="0">
                <a:solidFill>
                  <a:srgbClr val="00B0F0"/>
                </a:solidFill>
                <a:latin typeface="Consolas" panose="020B0609020204030204" pitchFamily="49" charset="0"/>
                <a:cs typeface="Consolas" panose="020B0609020204030204" pitchFamily="49" charset="0"/>
              </a:rPr>
              <a:t>giá</a:t>
            </a:r>
            <a:r>
              <a:rPr lang="en-US" sz="2400" b="1" cap="none" dirty="0" smtClean="0">
                <a:solidFill>
                  <a:srgbClr val="00B0F0"/>
                </a:solidFill>
                <a:latin typeface="Consolas" panose="020B0609020204030204" pitchFamily="49" charset="0"/>
                <a:cs typeface="Consolas" panose="020B0609020204030204" pitchFamily="49" charset="0"/>
              </a:rPr>
              <a:t> </a:t>
            </a:r>
            <a:r>
              <a:rPr lang="en-US" sz="2400" b="1" cap="none" dirty="0" err="1" smtClean="0">
                <a:solidFill>
                  <a:srgbClr val="00B0F0"/>
                </a:solidFill>
                <a:latin typeface="Consolas" panose="020B0609020204030204" pitchFamily="49" charset="0"/>
                <a:cs typeface="Consolas" panose="020B0609020204030204" pitchFamily="49" charset="0"/>
              </a:rPr>
              <a:t>tr</a:t>
            </a:r>
            <a:r>
              <a:rPr lang="en-US" b="1" cap="none" dirty="0" err="1" smtClean="0">
                <a:solidFill>
                  <a:srgbClr val="00B0F0"/>
                </a:solidFill>
                <a:latin typeface="Consolas" panose="020B0609020204030204" pitchFamily="49" charset="0"/>
                <a:cs typeface="Consolas" panose="020B0609020204030204" pitchFamily="49" charset="0"/>
              </a:rPr>
              <a:t>ị</a:t>
            </a:r>
            <a:r>
              <a:rPr lang="en-US" sz="2400" b="1" cap="none" dirty="0" smtClean="0">
                <a:solidFill>
                  <a:srgbClr val="00B0F0"/>
                </a:solidFill>
                <a:latin typeface="Consolas" panose="020B0609020204030204" pitchFamily="49" charset="0"/>
                <a:cs typeface="Consolas" panose="020B0609020204030204" pitchFamily="49" charset="0"/>
              </a:rPr>
              <a:t> (</a:t>
            </a:r>
            <a:r>
              <a:rPr lang="en-US" sz="2400" b="1" cap="none" dirty="0" err="1" smtClean="0">
                <a:solidFill>
                  <a:srgbClr val="00B0F0"/>
                </a:solidFill>
                <a:latin typeface="Consolas" panose="020B0609020204030204" pitchFamily="49" charset="0"/>
                <a:cs typeface="Consolas" panose="020B0609020204030204" pitchFamily="49" charset="0"/>
              </a:rPr>
              <a:t>nếu</a:t>
            </a:r>
            <a:r>
              <a:rPr lang="en-US" sz="2400" b="1" cap="none" dirty="0" smtClean="0">
                <a:solidFill>
                  <a:srgbClr val="00B0F0"/>
                </a:solidFill>
                <a:latin typeface="Consolas" panose="020B0609020204030204" pitchFamily="49" charset="0"/>
                <a:cs typeface="Consolas" panose="020B0609020204030204" pitchFamily="49" charset="0"/>
              </a:rPr>
              <a:t> </a:t>
            </a:r>
            <a:r>
              <a:rPr lang="en-US" sz="2400" b="1" cap="none" dirty="0" err="1" smtClean="0">
                <a:solidFill>
                  <a:srgbClr val="00B0F0"/>
                </a:solidFill>
                <a:latin typeface="Consolas" panose="020B0609020204030204" pitchFamily="49" charset="0"/>
                <a:cs typeface="Consolas" panose="020B0609020204030204" pitchFamily="49" charset="0"/>
              </a:rPr>
              <a:t>cần</a:t>
            </a:r>
            <a:r>
              <a:rPr lang="en-US" sz="2400" b="1" cap="none" dirty="0" smtClean="0">
                <a:solidFill>
                  <a:srgbClr val="00B0F0"/>
                </a:solidFill>
                <a:latin typeface="Consolas" panose="020B0609020204030204" pitchFamily="49" charset="0"/>
                <a:cs typeface="Consolas" panose="020B0609020204030204" pitchFamily="49" charset="0"/>
              </a:rPr>
              <a:t>)</a:t>
            </a:r>
            <a:endParaRPr lang="en-US" sz="2400" b="1" cap="none" dirty="0">
              <a:solidFill>
                <a:srgbClr val="00B0F0"/>
              </a:solidFill>
              <a:latin typeface="Consolas" panose="020B0609020204030204" pitchFamily="49" charset="0"/>
              <a:cs typeface="Consolas" panose="020B0609020204030204" pitchFamily="49" charset="0"/>
            </a:endParaRPr>
          </a:p>
          <a:p>
            <a:pPr marL="0" indent="0">
              <a:buNone/>
            </a:pPr>
            <a:r>
              <a:rPr lang="en-US" sz="2400" b="1" cap="none" dirty="0" smtClean="0">
                <a:solidFill>
                  <a:srgbClr val="00B0F0"/>
                </a:solidFill>
                <a:latin typeface="Consolas" panose="020B0609020204030204" pitchFamily="49" charset="0"/>
                <a:cs typeface="Consolas" panose="020B0609020204030204" pitchFamily="49" charset="0"/>
              </a:rPr>
              <a:t>}(</a:t>
            </a:r>
            <a:r>
              <a:rPr lang="en-US" sz="2400" b="1" cap="none" dirty="0" err="1" smtClean="0">
                <a:solidFill>
                  <a:srgbClr val="00B0F0"/>
                </a:solidFill>
                <a:latin typeface="Consolas" panose="020B0609020204030204" pitchFamily="49" charset="0"/>
                <a:cs typeface="Consolas" panose="020B0609020204030204" pitchFamily="49" charset="0"/>
              </a:rPr>
              <a:t>các</a:t>
            </a:r>
            <a:r>
              <a:rPr lang="en-US" sz="2400" b="1" cap="none" dirty="0" smtClean="0">
                <a:solidFill>
                  <a:srgbClr val="00B0F0"/>
                </a:solidFill>
                <a:latin typeface="Consolas" panose="020B0609020204030204" pitchFamily="49" charset="0"/>
                <a:cs typeface="Consolas" panose="020B0609020204030204" pitchFamily="49" charset="0"/>
              </a:rPr>
              <a:t> </a:t>
            </a:r>
            <a:r>
              <a:rPr lang="en-US" sz="2400" b="1" cap="none" dirty="0" err="1" smtClean="0">
                <a:solidFill>
                  <a:srgbClr val="00B0F0"/>
                </a:solidFill>
                <a:latin typeface="Consolas" panose="020B0609020204030204" pitchFamily="49" charset="0"/>
                <a:cs typeface="Consolas" panose="020B0609020204030204" pitchFamily="49" charset="0"/>
              </a:rPr>
              <a:t>giá</a:t>
            </a:r>
            <a:r>
              <a:rPr lang="en-US" sz="2400" b="1" cap="none" dirty="0" smtClean="0">
                <a:solidFill>
                  <a:srgbClr val="00B0F0"/>
                </a:solidFill>
                <a:latin typeface="Consolas" panose="020B0609020204030204" pitchFamily="49" charset="0"/>
                <a:cs typeface="Consolas" panose="020B0609020204030204" pitchFamily="49" charset="0"/>
              </a:rPr>
              <a:t> </a:t>
            </a:r>
            <a:r>
              <a:rPr lang="en-US" sz="2400" b="1" cap="none" dirty="0" err="1" smtClean="0">
                <a:solidFill>
                  <a:srgbClr val="00B0F0"/>
                </a:solidFill>
                <a:latin typeface="Consolas" panose="020B0609020204030204" pitchFamily="49" charset="0"/>
                <a:cs typeface="Consolas" panose="020B0609020204030204" pitchFamily="49" charset="0"/>
              </a:rPr>
              <a:t>trị</a:t>
            </a:r>
            <a:r>
              <a:rPr lang="en-US" sz="2400" b="1" cap="none" dirty="0">
                <a:solidFill>
                  <a:srgbClr val="00B0F0"/>
                </a:solidFill>
                <a:latin typeface="Consolas" panose="020B0609020204030204" pitchFamily="49" charset="0"/>
                <a:cs typeface="Consolas" panose="020B0609020204030204" pitchFamily="49" charset="0"/>
              </a:rPr>
              <a:t> </a:t>
            </a:r>
            <a:r>
              <a:rPr lang="en-US" sz="2400" b="1" cap="none" dirty="0" err="1" smtClean="0">
                <a:solidFill>
                  <a:srgbClr val="00B0F0"/>
                </a:solidFill>
                <a:latin typeface="Consolas" panose="020B0609020204030204" pitchFamily="49" charset="0"/>
                <a:cs typeface="Consolas" panose="020B0609020204030204" pitchFamily="49" charset="0"/>
              </a:rPr>
              <a:t>truyền</a:t>
            </a:r>
            <a:r>
              <a:rPr lang="en-US" sz="2400" b="1" cap="none" dirty="0" smtClean="0">
                <a:solidFill>
                  <a:srgbClr val="00B0F0"/>
                </a:solidFill>
                <a:latin typeface="Consolas" panose="020B0609020204030204" pitchFamily="49" charset="0"/>
                <a:cs typeface="Consolas" panose="020B0609020204030204" pitchFamily="49" charset="0"/>
              </a:rPr>
              <a:t> </a:t>
            </a:r>
            <a:r>
              <a:rPr lang="en-US" sz="2400" b="1" cap="none" dirty="0" err="1" smtClean="0">
                <a:solidFill>
                  <a:srgbClr val="00B0F0"/>
                </a:solidFill>
                <a:latin typeface="Consolas" panose="020B0609020204030204" pitchFamily="49" charset="0"/>
                <a:cs typeface="Consolas" panose="020B0609020204030204" pitchFamily="49" charset="0"/>
              </a:rPr>
              <a:t>vào</a:t>
            </a:r>
            <a:r>
              <a:rPr lang="en-US" sz="2400" b="1" cap="none" dirty="0" smtClean="0">
                <a:solidFill>
                  <a:srgbClr val="00B0F0"/>
                </a:solidFill>
                <a:latin typeface="Consolas" panose="020B0609020204030204" pitchFamily="49" charset="0"/>
                <a:cs typeface="Consolas" panose="020B0609020204030204" pitchFamily="49" charset="0"/>
              </a:rPr>
              <a:t>);</a:t>
            </a:r>
          </a:p>
          <a:p>
            <a:pPr marL="0" indent="0">
              <a:buNone/>
            </a:pPr>
            <a:r>
              <a:rPr lang="en-US" sz="2400" cap="none" dirty="0" err="1" smtClean="0">
                <a:solidFill>
                  <a:srgbClr val="FFFF00"/>
                </a:solidFill>
                <a:latin typeface="Times New Roman" panose="02020603050405020304" pitchFamily="18" charset="0"/>
              </a:rPr>
              <a:t>Trong</a:t>
            </a:r>
            <a:r>
              <a:rPr lang="en-US" sz="2400" cap="none" dirty="0" smtClean="0">
                <a:solidFill>
                  <a:srgbClr val="FFFF00"/>
                </a:solidFill>
                <a:latin typeface="Times New Roman" panose="02020603050405020304" pitchFamily="18" charset="0"/>
              </a:rPr>
              <a:t> </a:t>
            </a:r>
            <a:r>
              <a:rPr lang="en-US" sz="2400" cap="none" dirty="0" err="1" smtClean="0">
                <a:solidFill>
                  <a:srgbClr val="FFFF00"/>
                </a:solidFill>
                <a:latin typeface="Times New Roman" panose="02020603050405020304" pitchFamily="18" charset="0"/>
              </a:rPr>
              <a:t>đó</a:t>
            </a:r>
            <a:r>
              <a:rPr lang="en-US" sz="2400" cap="none" dirty="0" smtClean="0">
                <a:solidFill>
                  <a:srgbClr val="FFFF00"/>
                </a:solidFill>
                <a:latin typeface="Times New Roman" panose="02020603050405020304" pitchFamily="18" charset="0"/>
              </a:rPr>
              <a:t>,</a:t>
            </a:r>
          </a:p>
          <a:p>
            <a:pPr>
              <a:buFont typeface="Wingdings" panose="05000000000000000000" pitchFamily="2" charset="2"/>
              <a:buChar char="§"/>
            </a:pPr>
            <a:r>
              <a:rPr lang="en-US" sz="2400" b="1" cap="none" dirty="0" smtClean="0">
                <a:solidFill>
                  <a:srgbClr val="00B050"/>
                </a:solidFill>
                <a:latin typeface="Consolas" panose="020B0609020204030204" pitchFamily="49" charset="0"/>
                <a:cs typeface="Consolas" panose="020B0609020204030204" pitchFamily="49" charset="0"/>
              </a:rPr>
              <a:t>function </a:t>
            </a:r>
            <a:r>
              <a:rPr lang="en-US" sz="2400" b="1" cap="none" dirty="0" err="1" smtClean="0">
                <a:solidFill>
                  <a:srgbClr val="00B050"/>
                </a:solidFill>
                <a:latin typeface="Consolas" panose="020B0609020204030204" pitchFamily="49" charset="0"/>
                <a:cs typeface="Consolas" panose="020B0609020204030204" pitchFamily="49" charset="0"/>
              </a:rPr>
              <a:t>là</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từ</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khóa</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khai</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báo</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hàm</a:t>
            </a:r>
            <a:r>
              <a:rPr lang="en-US" sz="2400" b="1" cap="none" dirty="0" smtClean="0">
                <a:solidFill>
                  <a:srgbClr val="00B050"/>
                </a:solidFill>
                <a:latin typeface="Consolas" panose="020B0609020204030204" pitchFamily="49" charset="0"/>
                <a:cs typeface="Consolas" panose="020B0609020204030204" pitchFamily="49" charset="0"/>
              </a:rPr>
              <a:t>.</a:t>
            </a:r>
          </a:p>
          <a:p>
            <a:pPr>
              <a:buFont typeface="Wingdings" panose="05000000000000000000" pitchFamily="2" charset="2"/>
              <a:buChar char="§"/>
            </a:pPr>
            <a:r>
              <a:rPr lang="en-US" sz="2400" b="1" cap="none" dirty="0" err="1" smtClean="0">
                <a:solidFill>
                  <a:srgbClr val="00B050"/>
                </a:solidFill>
                <a:latin typeface="Consolas" panose="020B0609020204030204" pitchFamily="49" charset="0"/>
                <a:cs typeface="Consolas" panose="020B0609020204030204" pitchFamily="49" charset="0"/>
              </a:rPr>
              <a:t>Nếu</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hàm</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có</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trả</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về</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giá</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trị</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thì</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cần</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phải</a:t>
            </a:r>
            <a:r>
              <a:rPr lang="en-US" sz="2400" b="1" cap="none" dirty="0" smtClean="0">
                <a:solidFill>
                  <a:srgbClr val="00B050"/>
                </a:solidFill>
                <a:latin typeface="Consolas" panose="020B0609020204030204" pitchFamily="49" charset="0"/>
                <a:cs typeface="Consolas" panose="020B0609020204030204" pitchFamily="49" charset="0"/>
              </a:rPr>
              <a:t> return </a:t>
            </a:r>
            <a:r>
              <a:rPr lang="en-US" sz="2400" b="1" cap="none" dirty="0" err="1" smtClean="0">
                <a:solidFill>
                  <a:srgbClr val="00B050"/>
                </a:solidFill>
                <a:latin typeface="Consolas" panose="020B0609020204030204" pitchFamily="49" charset="0"/>
                <a:cs typeface="Consolas" panose="020B0609020204030204" pitchFamily="49" charset="0"/>
              </a:rPr>
              <a:t>giá</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trị</a:t>
            </a:r>
            <a:r>
              <a:rPr lang="en-US" sz="2400" b="1" cap="none" dirty="0" smtClean="0">
                <a:solidFill>
                  <a:srgbClr val="00B050"/>
                </a:solidFill>
                <a:latin typeface="Consolas" panose="020B0609020204030204" pitchFamily="49" charset="0"/>
                <a:cs typeface="Consolas" panose="020B0609020204030204" pitchFamily="49" charset="0"/>
              </a:rPr>
              <a:t> </a:t>
            </a:r>
            <a:r>
              <a:rPr lang="en-US" sz="2400" b="1" cap="none" dirty="0" err="1" smtClean="0">
                <a:solidFill>
                  <a:srgbClr val="00B050"/>
                </a:solidFill>
                <a:latin typeface="Consolas" panose="020B0609020204030204" pitchFamily="49" charset="0"/>
                <a:cs typeface="Consolas" panose="020B0609020204030204" pitchFamily="49" charset="0"/>
              </a:rPr>
              <a:t>đó</a:t>
            </a:r>
            <a:r>
              <a:rPr lang="en-US" sz="2400" b="1" cap="none" dirty="0" smtClean="0">
                <a:solidFill>
                  <a:srgbClr val="00B050"/>
                </a:solidFill>
                <a:latin typeface="Consolas" panose="020B0609020204030204" pitchFamily="49" charset="0"/>
                <a:cs typeface="Consolas" panose="020B0609020204030204" pitchFamily="49" charset="0"/>
              </a:rPr>
              <a:t>.</a:t>
            </a:r>
            <a:endParaRPr lang="en-US" sz="2400" b="1" cap="none" dirty="0">
              <a:solidFill>
                <a:srgbClr val="00B05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9799442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15" y="107577"/>
            <a:ext cx="11553712" cy="710004"/>
          </a:xfrm>
        </p:spPr>
        <p:txBody>
          <a:bodyPr/>
          <a:lstStyle/>
          <a:p>
            <a:r>
              <a:rPr lang="en-US" dirty="0" err="1" smtClean="0">
                <a:latin typeface="Times New Roman" panose="02020603050405020304" pitchFamily="18" charset="0"/>
              </a:rPr>
              <a:t>Hàm</a:t>
            </a:r>
            <a:r>
              <a:rPr lang="en-US" dirty="0" smtClean="0">
                <a:latin typeface="Times New Roman" panose="02020603050405020304" pitchFamily="18" charset="0"/>
              </a:rPr>
              <a:t> </a:t>
            </a:r>
            <a:r>
              <a:rPr lang="en-US" dirty="0" err="1" smtClean="0">
                <a:latin typeface="Times New Roman" panose="02020603050405020304" pitchFamily="18" charset="0"/>
              </a:rPr>
              <a:t>trong</a:t>
            </a:r>
            <a:r>
              <a:rPr lang="en-US" dirty="0" smtClean="0">
                <a:latin typeface="Times New Roman" panose="02020603050405020304" pitchFamily="18" charset="0"/>
              </a:rPr>
              <a:t> </a:t>
            </a:r>
            <a:r>
              <a:rPr lang="en-US" dirty="0" err="1" smtClean="0">
                <a:latin typeface="Times New Roman" panose="02020603050405020304" pitchFamily="18" charset="0"/>
              </a:rPr>
              <a:t>javascript</a:t>
            </a:r>
            <a:endParaRPr lang="en-US" dirty="0">
              <a:latin typeface="Times New Roman" panose="02020603050405020304" pitchFamily="18" charset="0"/>
            </a:endParaRPr>
          </a:p>
        </p:txBody>
      </p:sp>
      <p:sp>
        <p:nvSpPr>
          <p:cNvPr id="3" name="Content Placeholder 2"/>
          <p:cNvSpPr>
            <a:spLocks noGrp="1"/>
          </p:cNvSpPr>
          <p:nvPr>
            <p:ph sz="quarter" idx="13"/>
          </p:nvPr>
        </p:nvSpPr>
        <p:spPr>
          <a:xfrm>
            <a:off x="301215" y="1011219"/>
            <a:ext cx="11553712" cy="5604733"/>
          </a:xfrm>
        </p:spPr>
        <p:txBody>
          <a:bodyPr>
            <a:normAutofit/>
          </a:bodyPr>
          <a:lstStyle/>
          <a:p>
            <a:pPr>
              <a:buFont typeface="Wingdings" panose="05000000000000000000" pitchFamily="2" charset="2"/>
              <a:buChar char="§"/>
            </a:pPr>
            <a:r>
              <a:rPr lang="en-US" sz="2400" dirty="0" err="1" smtClean="0">
                <a:solidFill>
                  <a:srgbClr val="FFFF00"/>
                </a:solidFill>
                <a:latin typeface="Times New Roman" panose="02020603050405020304" pitchFamily="18" charset="0"/>
              </a:rPr>
              <a:t>Hàm</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khai</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báo</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bí</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danh</a:t>
            </a:r>
            <a:r>
              <a:rPr lang="en-US" sz="2400" dirty="0" smtClean="0">
                <a:solidFill>
                  <a:srgbClr val="FFFF00"/>
                </a:solidFill>
                <a:latin typeface="Times New Roman" panose="02020603050405020304" pitchFamily="18" charset="0"/>
              </a:rPr>
              <a:t>:</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62" y="1535981"/>
            <a:ext cx="11765541" cy="4240875"/>
          </a:xfrm>
          <a:prstGeom prst="rect">
            <a:avLst/>
          </a:prstGeom>
        </p:spPr>
      </p:pic>
    </p:spTree>
    <p:extLst>
      <p:ext uri="{BB962C8B-B14F-4D97-AF65-F5344CB8AC3E}">
        <p14:creationId xmlns:p14="http://schemas.microsoft.com/office/powerpoint/2010/main" val="38301474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15" y="107577"/>
            <a:ext cx="11553712" cy="710004"/>
          </a:xfrm>
        </p:spPr>
        <p:txBody>
          <a:bodyPr/>
          <a:lstStyle/>
          <a:p>
            <a:r>
              <a:rPr lang="en-US" dirty="0" smtClean="0">
                <a:latin typeface="Times New Roman" panose="02020603050405020304" pitchFamily="18" charset="0"/>
              </a:rPr>
              <a:t>Document object model (</a:t>
            </a:r>
            <a:r>
              <a:rPr lang="en-US" dirty="0" err="1" smtClean="0">
                <a:latin typeface="Times New Roman" panose="02020603050405020304" pitchFamily="18" charset="0"/>
              </a:rPr>
              <a:t>dom</a:t>
            </a:r>
            <a:r>
              <a:rPr lang="en-US" dirty="0" smtClean="0">
                <a:latin typeface="Times New Roman" panose="02020603050405020304" pitchFamily="18" charset="0"/>
              </a:rPr>
              <a:t>)</a:t>
            </a:r>
            <a:endParaRPr lang="en-US" dirty="0">
              <a:latin typeface="Times New Roman" panose="02020603050405020304" pitchFamily="18" charset="0"/>
            </a:endParaRPr>
          </a:p>
        </p:txBody>
      </p:sp>
      <p:sp>
        <p:nvSpPr>
          <p:cNvPr id="3" name="Content Placeholder 2"/>
          <p:cNvSpPr>
            <a:spLocks noGrp="1"/>
          </p:cNvSpPr>
          <p:nvPr>
            <p:ph sz="quarter" idx="13"/>
          </p:nvPr>
        </p:nvSpPr>
        <p:spPr>
          <a:xfrm>
            <a:off x="301215" y="1011219"/>
            <a:ext cx="11553712" cy="5604733"/>
          </a:xfrm>
        </p:spPr>
        <p:txBody>
          <a:bodyPr>
            <a:normAutofit/>
          </a:bodyPr>
          <a:lstStyle/>
          <a:p>
            <a:pPr>
              <a:buFont typeface="Wingdings" panose="05000000000000000000" pitchFamily="2" charset="2"/>
              <a:buChar char="§"/>
            </a:pPr>
            <a:r>
              <a:rPr lang="en-US" sz="2400" dirty="0" err="1" smtClean="0">
                <a:solidFill>
                  <a:srgbClr val="FFFF00"/>
                </a:solidFill>
                <a:latin typeface="Times New Roman" panose="02020603050405020304" pitchFamily="18" charset="0"/>
              </a:rPr>
              <a:t>dom</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là</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một</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bộ</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thư</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viện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api</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để</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cho</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phép</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truy</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xuất</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các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đối</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tượng</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trong</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tài</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liệu</a:t>
            </a:r>
            <a:r>
              <a:rPr lang="en-US" sz="2400" dirty="0" smtClean="0">
                <a:solidFill>
                  <a:srgbClr val="FFFF00"/>
                </a:solidFill>
                <a:latin typeface="Times New Roman" panose="02020603050405020304" pitchFamily="18" charset="0"/>
              </a:rPr>
              <a:t> html. </a:t>
            </a:r>
          </a:p>
          <a:p>
            <a:pPr>
              <a:buFont typeface="Wingdings" panose="05000000000000000000" pitchFamily="2" charset="2"/>
              <a:buChar char="§"/>
            </a:pPr>
            <a:r>
              <a:rPr lang="en-US" sz="2400" dirty="0" err="1" smtClean="0">
                <a:solidFill>
                  <a:srgbClr val="FFFF00"/>
                </a:solidFill>
                <a:latin typeface="Times New Roman" panose="02020603050405020304" pitchFamily="18" charset="0"/>
              </a:rPr>
              <a:t>dom</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độc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lập</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với</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ngôn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ngữ</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và</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được</a:t>
            </a:r>
            <a:r>
              <a:rPr lang="en-US" sz="2400" dirty="0" smtClean="0">
                <a:solidFill>
                  <a:srgbClr val="FFFF00"/>
                </a:solidFill>
                <a:latin typeface="Times New Roman" panose="02020603050405020304" pitchFamily="18" charset="0"/>
              </a:rPr>
              <a:t> hỗ trợ </a:t>
            </a:r>
            <a:r>
              <a:rPr lang="en-US" sz="2400" dirty="0" err="1" smtClean="0">
                <a:solidFill>
                  <a:srgbClr val="FFFF00"/>
                </a:solidFill>
                <a:latin typeface="Times New Roman" panose="02020603050405020304" pitchFamily="18" charset="0"/>
              </a:rPr>
              <a:t>trong</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javascript</a:t>
            </a:r>
            <a:r>
              <a:rPr lang="en-US" sz="2400" dirty="0" smtClean="0">
                <a:solidFill>
                  <a:srgbClr val="FFFF00"/>
                </a:solidFill>
                <a:latin typeface="Times New Roman" panose="02020603050405020304" pitchFamily="18" charset="0"/>
              </a:rPr>
              <a:t>.</a:t>
            </a:r>
          </a:p>
          <a:p>
            <a:pPr>
              <a:buFont typeface="Wingdings" panose="05000000000000000000" pitchFamily="2" charset="2"/>
              <a:buChar char="§"/>
            </a:pPr>
            <a:r>
              <a:rPr lang="en-US" sz="2400" dirty="0" err="1" smtClean="0">
                <a:solidFill>
                  <a:srgbClr val="00B0F0"/>
                </a:solidFill>
                <a:latin typeface="Times New Roman" panose="02020603050405020304" pitchFamily="18" charset="0"/>
              </a:rPr>
              <a:t>dom</a:t>
            </a:r>
            <a:r>
              <a:rPr lang="en-US" sz="2400" dirty="0" smtClean="0">
                <a:solidFill>
                  <a:srgbClr val="00B0F0"/>
                </a:solidFill>
                <a:latin typeface="Times New Roman" panose="02020603050405020304" pitchFamily="18" charset="0"/>
              </a:rPr>
              <a:t> </a:t>
            </a:r>
            <a:r>
              <a:rPr lang="en-US" sz="2400" dirty="0" err="1" smtClean="0">
                <a:solidFill>
                  <a:srgbClr val="00B0F0"/>
                </a:solidFill>
                <a:latin typeface="Times New Roman" panose="02020603050405020304" pitchFamily="18" charset="0"/>
              </a:rPr>
              <a:t>là</a:t>
            </a:r>
            <a:r>
              <a:rPr lang="en-US" sz="2400" dirty="0" smtClean="0">
                <a:solidFill>
                  <a:srgbClr val="00B0F0"/>
                </a:solidFill>
                <a:latin typeface="Times New Roman" panose="02020603050405020304" pitchFamily="18" charset="0"/>
              </a:rPr>
              <a:t> </a:t>
            </a:r>
            <a:r>
              <a:rPr lang="en-US" sz="2400" dirty="0" err="1" smtClean="0">
                <a:solidFill>
                  <a:srgbClr val="00B0F0"/>
                </a:solidFill>
                <a:latin typeface="Times New Roman" panose="02020603050405020304" pitchFamily="18" charset="0"/>
              </a:rPr>
              <a:t>một</a:t>
            </a:r>
            <a:r>
              <a:rPr lang="en-US" sz="2400" dirty="0" smtClean="0">
                <a:solidFill>
                  <a:srgbClr val="00B0F0"/>
                </a:solidFill>
                <a:latin typeface="Times New Roman" panose="02020603050405020304" pitchFamily="18" charset="0"/>
              </a:rPr>
              <a:t> </a:t>
            </a:r>
            <a:r>
              <a:rPr lang="en-US" sz="2400" dirty="0" err="1" smtClean="0">
                <a:solidFill>
                  <a:srgbClr val="00B0F0"/>
                </a:solidFill>
                <a:latin typeface="Times New Roman" panose="02020603050405020304" pitchFamily="18" charset="0"/>
              </a:rPr>
              <a:t>tiêu</a:t>
            </a:r>
            <a:r>
              <a:rPr lang="en-US" sz="2400" dirty="0" smtClean="0">
                <a:solidFill>
                  <a:srgbClr val="00B0F0"/>
                </a:solidFill>
                <a:latin typeface="Times New Roman" panose="02020603050405020304" pitchFamily="18" charset="0"/>
              </a:rPr>
              <a:t> </a:t>
            </a:r>
            <a:r>
              <a:rPr lang="en-US" sz="2400" dirty="0" err="1" smtClean="0">
                <a:solidFill>
                  <a:srgbClr val="00B0F0"/>
                </a:solidFill>
                <a:latin typeface="Times New Roman" panose="02020603050405020304" pitchFamily="18" charset="0"/>
              </a:rPr>
              <a:t>chuẩn</a:t>
            </a:r>
            <a:r>
              <a:rPr lang="en-US" sz="2400" dirty="0" smtClean="0">
                <a:solidFill>
                  <a:srgbClr val="00B0F0"/>
                </a:solidFill>
                <a:latin typeface="Times New Roman" panose="02020603050405020304" pitchFamily="18" charset="0"/>
              </a:rPr>
              <a:t> </a:t>
            </a:r>
            <a:r>
              <a:rPr lang="en-US" sz="2400" dirty="0" err="1" smtClean="0">
                <a:solidFill>
                  <a:srgbClr val="00B0F0"/>
                </a:solidFill>
                <a:latin typeface="Times New Roman" panose="02020603050405020304" pitchFamily="18" charset="0"/>
              </a:rPr>
              <a:t>được</a:t>
            </a:r>
            <a:r>
              <a:rPr lang="en-US" sz="2400" dirty="0" smtClean="0">
                <a:solidFill>
                  <a:srgbClr val="00B0F0"/>
                </a:solidFill>
                <a:latin typeface="Times New Roman" panose="02020603050405020304" pitchFamily="18" charset="0"/>
              </a:rPr>
              <a:t> </a:t>
            </a:r>
            <a:r>
              <a:rPr lang="en-US" sz="2400" dirty="0" err="1" smtClean="0">
                <a:solidFill>
                  <a:srgbClr val="00B0F0"/>
                </a:solidFill>
                <a:latin typeface="Times New Roman" panose="02020603050405020304" pitchFamily="18" charset="0"/>
              </a:rPr>
              <a:t>chuẩn</a:t>
            </a:r>
            <a:r>
              <a:rPr lang="en-US" sz="2400" dirty="0" smtClean="0">
                <a:solidFill>
                  <a:srgbClr val="00B0F0"/>
                </a:solidFill>
                <a:latin typeface="Times New Roman" panose="02020603050405020304" pitchFamily="18" charset="0"/>
              </a:rPr>
              <a:t> </a:t>
            </a:r>
            <a:r>
              <a:rPr lang="en-US" sz="2400" dirty="0" err="1" smtClean="0">
                <a:solidFill>
                  <a:srgbClr val="00B0F0"/>
                </a:solidFill>
                <a:latin typeface="Times New Roman" panose="02020603050405020304" pitchFamily="18" charset="0"/>
              </a:rPr>
              <a:t>hóa</a:t>
            </a:r>
            <a:r>
              <a:rPr lang="en-US" sz="2400" dirty="0" smtClean="0">
                <a:solidFill>
                  <a:srgbClr val="00B0F0"/>
                </a:solidFill>
                <a:latin typeface="Times New Roman" panose="02020603050405020304" pitchFamily="18" charset="0"/>
              </a:rPr>
              <a:t> </a:t>
            </a:r>
            <a:r>
              <a:rPr lang="en-US" sz="2400" dirty="0" err="1" smtClean="0">
                <a:solidFill>
                  <a:srgbClr val="00B0F0"/>
                </a:solidFill>
                <a:latin typeface="Times New Roman" panose="02020603050405020304" pitchFamily="18" charset="0"/>
              </a:rPr>
              <a:t>bởi</a:t>
            </a:r>
            <a:r>
              <a:rPr lang="en-US" sz="2400" dirty="0" smtClean="0">
                <a:solidFill>
                  <a:srgbClr val="00B0F0"/>
                </a:solidFill>
                <a:latin typeface="Times New Roman" panose="02020603050405020304" pitchFamily="18" charset="0"/>
              </a:rPr>
              <a:t> w3c.</a:t>
            </a:r>
          </a:p>
          <a:p>
            <a:pPr>
              <a:buFont typeface="Wingdings" panose="05000000000000000000" pitchFamily="2" charset="2"/>
              <a:buChar char="§"/>
            </a:pPr>
            <a:r>
              <a:rPr lang="en-US" sz="2400" dirty="0" err="1" smtClean="0">
                <a:solidFill>
                  <a:srgbClr val="FFFF00"/>
                </a:solidFill>
                <a:latin typeface="Times New Roman" panose="02020603050405020304" pitchFamily="18" charset="0"/>
              </a:rPr>
              <a:t>dom</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giúp</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tăng</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hiệu</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quả</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tương</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tác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giữa</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các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đối</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tượng</a:t>
            </a:r>
            <a:r>
              <a:rPr lang="en-US" sz="2400" dirty="0" smtClean="0">
                <a:solidFill>
                  <a:srgbClr val="FFFF00"/>
                </a:solidFill>
                <a:latin typeface="Times New Roman" panose="02020603050405020304" pitchFamily="18" charset="0"/>
              </a:rPr>
              <a:t> html </a:t>
            </a:r>
            <a:r>
              <a:rPr lang="en-US" sz="2400" dirty="0" err="1" smtClean="0">
                <a:solidFill>
                  <a:srgbClr val="FFFF00"/>
                </a:solidFill>
                <a:latin typeface="Times New Roman" panose="02020603050405020304" pitchFamily="18" charset="0"/>
              </a:rPr>
              <a:t>với</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người</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dùng</a:t>
            </a:r>
            <a:r>
              <a:rPr lang="en-US" sz="2400" dirty="0" smtClean="0">
                <a:solidFill>
                  <a:srgbClr val="FFFF00"/>
                </a:solidFill>
                <a:latin typeface="Times New Roman" panose="02020603050405020304" pitchFamily="18" charset="0"/>
              </a:rPr>
              <a:t>.</a:t>
            </a:r>
          </a:p>
          <a:p>
            <a:pPr>
              <a:buFont typeface="Wingdings" panose="05000000000000000000" pitchFamily="2" charset="2"/>
              <a:buChar char="§"/>
            </a:pPr>
            <a:r>
              <a:rPr lang="en-US" sz="2400" dirty="0" err="1" smtClean="0">
                <a:solidFill>
                  <a:srgbClr val="FFFF00"/>
                </a:solidFill>
                <a:latin typeface="Times New Roman" panose="02020603050405020304" pitchFamily="18" charset="0"/>
              </a:rPr>
              <a:t>hiện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tại</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dom</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đã</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đạt</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đến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cấp</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độ</a:t>
            </a:r>
            <a:r>
              <a:rPr lang="en-US" sz="2400" dirty="0" smtClean="0">
                <a:solidFill>
                  <a:srgbClr val="FFFF00"/>
                </a:solidFill>
                <a:latin typeface="Times New Roman" panose="02020603050405020304" pitchFamily="18" charset="0"/>
              </a:rPr>
              <a:t> 3 (level 3).</a:t>
            </a:r>
            <a:endParaRPr lang="en-US" sz="2400" dirty="0">
              <a:solidFill>
                <a:srgbClr val="FFFF00"/>
              </a:solidFill>
              <a:latin typeface="Times New Roman" panose="02020603050405020304" pitchFamily="18" charset="0"/>
            </a:endParaRPr>
          </a:p>
        </p:txBody>
      </p:sp>
      <p:pic>
        <p:nvPicPr>
          <p:cNvPr id="4" name="Picture 3"/>
          <p:cNvPicPr>
            <a:picLocks noChangeAspect="1"/>
          </p:cNvPicPr>
          <p:nvPr/>
        </p:nvPicPr>
        <p:blipFill rotWithShape="1">
          <a:blip r:embed="rId2"/>
          <a:srcRect l="2196" t="23576" r="38771" b="55090"/>
          <a:stretch/>
        </p:blipFill>
        <p:spPr>
          <a:xfrm>
            <a:off x="3958813" y="4787153"/>
            <a:ext cx="8096925" cy="1828799"/>
          </a:xfrm>
          <a:prstGeom prst="rect">
            <a:avLst/>
          </a:prstGeom>
        </p:spPr>
      </p:pic>
    </p:spTree>
    <p:extLst>
      <p:ext uri="{BB962C8B-B14F-4D97-AF65-F5344CB8AC3E}">
        <p14:creationId xmlns:p14="http://schemas.microsoft.com/office/powerpoint/2010/main" val="3631128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t>Cách đặt mã Javascript vào trang web </a:t>
            </a:r>
            <a:endParaRPr lang="en-US" dirty="0"/>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4</a:t>
            </a:fld>
            <a:endParaRPr lang="en-US" altLang="en-US"/>
          </a:p>
        </p:txBody>
      </p:sp>
      <p:sp>
        <p:nvSpPr>
          <p:cNvPr id="3" name="Content Placeholder 2"/>
          <p:cNvSpPr>
            <a:spLocks noGrp="1"/>
          </p:cNvSpPr>
          <p:nvPr>
            <p:ph idx="1"/>
          </p:nvPr>
        </p:nvSpPr>
        <p:spPr>
          <a:xfrm>
            <a:off x="508000" y="1205552"/>
            <a:ext cx="11277600" cy="5257800"/>
          </a:xfrm>
        </p:spPr>
        <p:txBody>
          <a:bodyPr/>
          <a:lstStyle/>
          <a:p>
            <a:pPr marL="0" indent="0">
              <a:spcBef>
                <a:spcPts val="0"/>
              </a:spcBef>
              <a:buNone/>
            </a:pPr>
            <a:r>
              <a:rPr lang="vi-VN" b="1" dirty="0"/>
              <a:t>Cách 2: Tạo tập tin bên ngoài và liên kết tập tin đó trong phần head. </a:t>
            </a:r>
          </a:p>
          <a:p>
            <a:pPr marL="0" indent="0">
              <a:spcBef>
                <a:spcPts val="0"/>
              </a:spcBef>
              <a:buNone/>
            </a:pPr>
            <a:r>
              <a:rPr lang="vi-VN" dirty="0"/>
              <a:t>&lt;html&gt; </a:t>
            </a:r>
          </a:p>
          <a:p>
            <a:pPr marL="0" indent="0">
              <a:spcBef>
                <a:spcPts val="0"/>
              </a:spcBef>
              <a:buNone/>
            </a:pPr>
            <a:r>
              <a:rPr lang="vi-VN" dirty="0"/>
              <a:t>    &lt;head&gt; </a:t>
            </a:r>
          </a:p>
          <a:p>
            <a:pPr marL="0" indent="0">
              <a:spcBef>
                <a:spcPts val="0"/>
              </a:spcBef>
              <a:buNone/>
            </a:pPr>
            <a:r>
              <a:rPr lang="vi-VN" b="1" i="1" dirty="0"/>
              <a:t>        &lt;script src="YourJsFile.js"&gt;&lt;/script&gt; 13 </a:t>
            </a:r>
          </a:p>
          <a:p>
            <a:pPr marL="0" indent="0">
              <a:spcBef>
                <a:spcPts val="0"/>
              </a:spcBef>
              <a:buNone/>
            </a:pPr>
            <a:r>
              <a:rPr lang="vi-VN" dirty="0"/>
              <a:t> </a:t>
            </a:r>
          </a:p>
          <a:p>
            <a:pPr marL="0" indent="0">
              <a:spcBef>
                <a:spcPts val="0"/>
              </a:spcBef>
              <a:buNone/>
            </a:pPr>
            <a:r>
              <a:rPr lang="vi-VN" dirty="0"/>
              <a:t>    &lt;/head&gt; </a:t>
            </a:r>
          </a:p>
          <a:p>
            <a:pPr marL="0" indent="0">
              <a:spcBef>
                <a:spcPts val="0"/>
              </a:spcBef>
              <a:buNone/>
            </a:pPr>
            <a:r>
              <a:rPr lang="vi-VN" dirty="0"/>
              <a:t>    &lt;body&gt; </a:t>
            </a:r>
          </a:p>
          <a:p>
            <a:pPr marL="0" indent="0">
              <a:spcBef>
                <a:spcPts val="0"/>
              </a:spcBef>
              <a:buNone/>
            </a:pPr>
            <a:r>
              <a:rPr lang="vi-VN" dirty="0"/>
              <a:t>         …. </a:t>
            </a:r>
          </a:p>
          <a:p>
            <a:pPr marL="0" indent="0">
              <a:spcBef>
                <a:spcPts val="0"/>
              </a:spcBef>
              <a:buNone/>
            </a:pPr>
            <a:r>
              <a:rPr lang="vi-VN" dirty="0"/>
              <a:t>    &lt;/body&gt; </a:t>
            </a:r>
          </a:p>
          <a:p>
            <a:pPr marL="0" indent="0">
              <a:spcBef>
                <a:spcPts val="0"/>
              </a:spcBef>
              <a:buNone/>
            </a:pPr>
            <a:r>
              <a:rPr lang="vi-VN" dirty="0"/>
              <a:t>&lt;/html&gt;</a:t>
            </a:r>
            <a:endParaRPr lang="en-US" dirty="0"/>
          </a:p>
        </p:txBody>
      </p:sp>
    </p:spTree>
    <p:extLst>
      <p:ext uri="{BB962C8B-B14F-4D97-AF65-F5344CB8AC3E}">
        <p14:creationId xmlns:p14="http://schemas.microsoft.com/office/powerpoint/2010/main" val="3199143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15" y="107577"/>
            <a:ext cx="11553712" cy="710004"/>
          </a:xfrm>
        </p:spPr>
        <p:txBody>
          <a:bodyPr/>
          <a:lstStyle/>
          <a:p>
            <a:r>
              <a:rPr lang="en-US" dirty="0" smtClean="0">
                <a:latin typeface="Times New Roman" panose="02020603050405020304" pitchFamily="18" charset="0"/>
              </a:rPr>
              <a:t>Document object model (</a:t>
            </a:r>
            <a:r>
              <a:rPr lang="en-US" dirty="0" err="1" smtClean="0">
                <a:latin typeface="Times New Roman" panose="02020603050405020304" pitchFamily="18" charset="0"/>
              </a:rPr>
              <a:t>dom</a:t>
            </a:r>
            <a:r>
              <a:rPr lang="en-US" dirty="0" smtClean="0">
                <a:latin typeface="Times New Roman" panose="02020603050405020304" pitchFamily="18" charset="0"/>
              </a:rPr>
              <a:t>)</a:t>
            </a:r>
            <a:endParaRPr lang="en-US" dirty="0">
              <a:latin typeface="Times New Roman" panose="02020603050405020304" pitchFamily="18" charset="0"/>
            </a:endParaRPr>
          </a:p>
        </p:txBody>
      </p:sp>
      <p:sp>
        <p:nvSpPr>
          <p:cNvPr id="3" name="Content Placeholder 2"/>
          <p:cNvSpPr>
            <a:spLocks noGrp="1"/>
          </p:cNvSpPr>
          <p:nvPr>
            <p:ph sz="quarter" idx="13"/>
          </p:nvPr>
        </p:nvSpPr>
        <p:spPr>
          <a:xfrm>
            <a:off x="301215" y="1011219"/>
            <a:ext cx="11553712" cy="5604733"/>
          </a:xfrm>
        </p:spPr>
        <p:txBody>
          <a:bodyPr>
            <a:normAutofit/>
          </a:bodyPr>
          <a:lstStyle/>
          <a:p>
            <a:pPr marL="0" indent="0">
              <a:buNone/>
            </a:pPr>
            <a:r>
              <a:rPr lang="en-US" sz="2400" dirty="0" err="1" smtClean="0">
                <a:solidFill>
                  <a:srgbClr val="FFFF00"/>
                </a:solidFill>
                <a:latin typeface="Times New Roman" panose="02020603050405020304" pitchFamily="18" charset="0"/>
              </a:rPr>
              <a:t>một</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ví</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dụ</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về</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sử</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dụng</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dom</a:t>
            </a:r>
            <a:endParaRPr lang="en-US" sz="2400" dirty="0">
              <a:solidFill>
                <a:srgbClr val="FFFF00"/>
              </a:solidFill>
              <a:latin typeface="Times New Roman" panose="02020603050405020304" pitchFamily="18" charset="0"/>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73" y="1567118"/>
            <a:ext cx="11954062" cy="3306095"/>
          </a:xfrm>
          <a:prstGeom prst="rect">
            <a:avLst/>
          </a:prstGeom>
        </p:spPr>
      </p:pic>
      <p:sp>
        <p:nvSpPr>
          <p:cNvPr id="6" name="Rectangle 5"/>
          <p:cNvSpPr/>
          <p:nvPr/>
        </p:nvSpPr>
        <p:spPr>
          <a:xfrm>
            <a:off x="101573" y="5217458"/>
            <a:ext cx="11954062" cy="139849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600" b="1" dirty="0" err="1" smtClean="0">
                <a:solidFill>
                  <a:srgbClr val="00B0F0"/>
                </a:solidFill>
                <a:latin typeface="Cambria" panose="02040503050406030204" pitchFamily="18" charset="0"/>
              </a:rPr>
              <a:t>getElementByID</a:t>
            </a:r>
            <a:r>
              <a:rPr lang="en-US" sz="2600" dirty="0" smtClean="0">
                <a:solidFill>
                  <a:srgbClr val="00B0F0"/>
                </a:solidFill>
                <a:latin typeface="Cambria" panose="02040503050406030204" pitchFamily="18" charset="0"/>
              </a:rPr>
              <a:t>: hỗ trợ </a:t>
            </a:r>
            <a:r>
              <a:rPr lang="en-US" sz="2600" dirty="0" err="1" smtClean="0">
                <a:solidFill>
                  <a:srgbClr val="00B0F0"/>
                </a:solidFill>
                <a:latin typeface="Cambria" panose="02040503050406030204" pitchFamily="18" charset="0"/>
              </a:rPr>
              <a:t>trong</a:t>
            </a:r>
            <a:r>
              <a:rPr lang="en-US" sz="2600" dirty="0" smtClean="0">
                <a:solidFill>
                  <a:srgbClr val="00B0F0"/>
                </a:solidFill>
                <a:latin typeface="Cambria" panose="02040503050406030204" pitchFamily="18" charset="0"/>
              </a:rPr>
              <a:t> DOM 1&amp;2. </a:t>
            </a:r>
            <a:r>
              <a:rPr lang="en-US" sz="2600" dirty="0" err="1" smtClean="0">
                <a:solidFill>
                  <a:srgbClr val="00B0F0"/>
                </a:solidFill>
                <a:latin typeface="Cambria" panose="02040503050406030204" pitchFamily="18" charset="0"/>
              </a:rPr>
              <a:t>Trả</a:t>
            </a:r>
            <a:r>
              <a:rPr lang="en-US" sz="2600" dirty="0" smtClean="0">
                <a:solidFill>
                  <a:srgbClr val="00B0F0"/>
                </a:solidFill>
                <a:latin typeface="Cambria" panose="02040503050406030204" pitchFamily="18" charset="0"/>
              </a:rPr>
              <a:t> </a:t>
            </a:r>
            <a:r>
              <a:rPr lang="en-US" sz="2600" dirty="0" err="1" smtClean="0">
                <a:solidFill>
                  <a:srgbClr val="00B0F0"/>
                </a:solidFill>
                <a:latin typeface="Cambria" panose="02040503050406030204" pitchFamily="18" charset="0"/>
              </a:rPr>
              <a:t>về</a:t>
            </a:r>
            <a:r>
              <a:rPr lang="en-US" sz="2600" dirty="0" smtClean="0">
                <a:solidFill>
                  <a:srgbClr val="00B0F0"/>
                </a:solidFill>
                <a:latin typeface="Cambria" panose="02040503050406030204" pitchFamily="18" charset="0"/>
              </a:rPr>
              <a:t> </a:t>
            </a:r>
            <a:r>
              <a:rPr lang="en-US" sz="2600" dirty="0" err="1" smtClean="0">
                <a:solidFill>
                  <a:srgbClr val="00B0F0"/>
                </a:solidFill>
                <a:latin typeface="Cambria" panose="02040503050406030204" pitchFamily="18" charset="0"/>
              </a:rPr>
              <a:t>đối</a:t>
            </a:r>
            <a:r>
              <a:rPr lang="en-US" sz="2600" dirty="0" smtClean="0">
                <a:solidFill>
                  <a:srgbClr val="00B0F0"/>
                </a:solidFill>
                <a:latin typeface="Cambria" panose="02040503050406030204" pitchFamily="18" charset="0"/>
              </a:rPr>
              <a:t> </a:t>
            </a:r>
            <a:r>
              <a:rPr lang="en-US" sz="2600" dirty="0" err="1" smtClean="0">
                <a:solidFill>
                  <a:srgbClr val="00B0F0"/>
                </a:solidFill>
                <a:latin typeface="Cambria" panose="02040503050406030204" pitchFamily="18" charset="0"/>
              </a:rPr>
              <a:t>tượng</a:t>
            </a:r>
            <a:r>
              <a:rPr lang="en-US" sz="2600" dirty="0" smtClean="0">
                <a:solidFill>
                  <a:srgbClr val="00B0F0"/>
                </a:solidFill>
                <a:latin typeface="Cambria" panose="02040503050406030204" pitchFamily="18" charset="0"/>
              </a:rPr>
              <a:t> html </a:t>
            </a:r>
            <a:r>
              <a:rPr lang="en-US" sz="2600" dirty="0" err="1" smtClean="0">
                <a:solidFill>
                  <a:srgbClr val="00B0F0"/>
                </a:solidFill>
                <a:latin typeface="Cambria" panose="02040503050406030204" pitchFamily="18" charset="0"/>
              </a:rPr>
              <a:t>có</a:t>
            </a:r>
            <a:r>
              <a:rPr lang="en-US" sz="2600" dirty="0" smtClean="0">
                <a:solidFill>
                  <a:srgbClr val="00B0F0"/>
                </a:solidFill>
                <a:latin typeface="Cambria" panose="02040503050406030204" pitchFamily="18" charset="0"/>
              </a:rPr>
              <a:t> ID </a:t>
            </a:r>
            <a:r>
              <a:rPr lang="en-US" sz="2600" dirty="0" err="1" smtClean="0">
                <a:solidFill>
                  <a:srgbClr val="00B0F0"/>
                </a:solidFill>
                <a:latin typeface="Cambria" panose="02040503050406030204" pitchFamily="18" charset="0"/>
              </a:rPr>
              <a:t>tương</a:t>
            </a:r>
            <a:r>
              <a:rPr lang="en-US" sz="2600" dirty="0" smtClean="0">
                <a:solidFill>
                  <a:srgbClr val="00B0F0"/>
                </a:solidFill>
                <a:latin typeface="Cambria" panose="02040503050406030204" pitchFamily="18" charset="0"/>
              </a:rPr>
              <a:t> </a:t>
            </a:r>
            <a:r>
              <a:rPr lang="en-US" sz="2600" dirty="0" err="1" smtClean="0">
                <a:solidFill>
                  <a:srgbClr val="00B0F0"/>
                </a:solidFill>
                <a:latin typeface="Cambria" panose="02040503050406030204" pitchFamily="18" charset="0"/>
              </a:rPr>
              <a:t>ứng</a:t>
            </a:r>
            <a:r>
              <a:rPr lang="en-US" sz="2600" dirty="0" smtClean="0">
                <a:solidFill>
                  <a:srgbClr val="00B0F0"/>
                </a:solidFill>
                <a:latin typeface="Cambria" panose="02040503050406030204" pitchFamily="18" charset="0"/>
              </a:rPr>
              <a:t>.</a:t>
            </a:r>
          </a:p>
          <a:p>
            <a:r>
              <a:rPr lang="en-US" sz="2600" b="1" dirty="0" err="1" smtClean="0">
                <a:solidFill>
                  <a:srgbClr val="00B0F0"/>
                </a:solidFill>
                <a:latin typeface="Cambria" panose="02040503050406030204" pitchFamily="18" charset="0"/>
              </a:rPr>
              <a:t>innerHTML</a:t>
            </a:r>
            <a:r>
              <a:rPr lang="en-US" sz="2600" dirty="0" smtClean="0">
                <a:solidFill>
                  <a:srgbClr val="00B0F0"/>
                </a:solidFill>
                <a:latin typeface="Cambria" panose="02040503050406030204" pitchFamily="18" charset="0"/>
              </a:rPr>
              <a:t>: hỗ trợ </a:t>
            </a:r>
            <a:r>
              <a:rPr lang="en-US" sz="2600" dirty="0" err="1" smtClean="0">
                <a:solidFill>
                  <a:srgbClr val="00B0F0"/>
                </a:solidFill>
                <a:latin typeface="Cambria" panose="02040503050406030204" pitchFamily="18" charset="0"/>
              </a:rPr>
              <a:t>trong</a:t>
            </a:r>
            <a:r>
              <a:rPr lang="en-US" sz="2600" dirty="0" smtClean="0">
                <a:solidFill>
                  <a:srgbClr val="00B0F0"/>
                </a:solidFill>
                <a:latin typeface="Cambria" panose="02040503050406030204" pitchFamily="18" charset="0"/>
              </a:rPr>
              <a:t> DOM1&amp;2. Get/Set </a:t>
            </a:r>
            <a:r>
              <a:rPr lang="en-US" sz="2600" dirty="0" err="1" smtClean="0">
                <a:solidFill>
                  <a:srgbClr val="00B0F0"/>
                </a:solidFill>
                <a:latin typeface="Cambria" panose="02040503050406030204" pitchFamily="18" charset="0"/>
              </a:rPr>
              <a:t>văn</a:t>
            </a:r>
            <a:r>
              <a:rPr lang="en-US" sz="2600" dirty="0" smtClean="0">
                <a:solidFill>
                  <a:srgbClr val="00B0F0"/>
                </a:solidFill>
                <a:latin typeface="Cambria" panose="02040503050406030204" pitchFamily="18" charset="0"/>
              </a:rPr>
              <a:t> </a:t>
            </a:r>
            <a:r>
              <a:rPr lang="en-US" sz="2600" dirty="0" err="1" smtClean="0">
                <a:solidFill>
                  <a:srgbClr val="00B0F0"/>
                </a:solidFill>
                <a:latin typeface="Cambria" panose="02040503050406030204" pitchFamily="18" charset="0"/>
              </a:rPr>
              <a:t>bản</a:t>
            </a:r>
            <a:r>
              <a:rPr lang="en-US" sz="2600" dirty="0" smtClean="0">
                <a:solidFill>
                  <a:srgbClr val="00B0F0"/>
                </a:solidFill>
                <a:latin typeface="Cambria" panose="02040503050406030204" pitchFamily="18" charset="0"/>
              </a:rPr>
              <a:t> </a:t>
            </a:r>
            <a:r>
              <a:rPr lang="en-US" sz="2600" dirty="0" err="1" smtClean="0">
                <a:solidFill>
                  <a:srgbClr val="00B0F0"/>
                </a:solidFill>
                <a:latin typeface="Cambria" panose="02040503050406030204" pitchFamily="18" charset="0"/>
              </a:rPr>
              <a:t>hiển</a:t>
            </a:r>
            <a:r>
              <a:rPr lang="en-US" sz="2600" dirty="0" smtClean="0">
                <a:solidFill>
                  <a:srgbClr val="00B0F0"/>
                </a:solidFill>
                <a:latin typeface="Cambria" panose="02040503050406030204" pitchFamily="18" charset="0"/>
              </a:rPr>
              <a:t> </a:t>
            </a:r>
            <a:r>
              <a:rPr lang="en-US" sz="2600" dirty="0" err="1" smtClean="0">
                <a:solidFill>
                  <a:srgbClr val="00B0F0"/>
                </a:solidFill>
                <a:latin typeface="Cambria" panose="02040503050406030204" pitchFamily="18" charset="0"/>
              </a:rPr>
              <a:t>thị</a:t>
            </a:r>
            <a:r>
              <a:rPr lang="en-US" sz="2600" dirty="0" smtClean="0">
                <a:solidFill>
                  <a:srgbClr val="00B0F0"/>
                </a:solidFill>
                <a:latin typeface="Cambria" panose="02040503050406030204" pitchFamily="18" charset="0"/>
              </a:rPr>
              <a:t> </a:t>
            </a:r>
            <a:r>
              <a:rPr lang="en-US" sz="2600" dirty="0" err="1" smtClean="0">
                <a:solidFill>
                  <a:srgbClr val="00B0F0"/>
                </a:solidFill>
                <a:latin typeface="Cambria" panose="02040503050406030204" pitchFamily="18" charset="0"/>
              </a:rPr>
              <a:t>theo</a:t>
            </a:r>
            <a:r>
              <a:rPr lang="en-US" sz="2600" dirty="0" smtClean="0">
                <a:solidFill>
                  <a:srgbClr val="00B0F0"/>
                </a:solidFill>
                <a:latin typeface="Cambria" panose="02040503050406030204" pitchFamily="18" charset="0"/>
              </a:rPr>
              <a:t> </a:t>
            </a:r>
            <a:r>
              <a:rPr lang="en-US" sz="2600" dirty="0" err="1" smtClean="0">
                <a:solidFill>
                  <a:srgbClr val="00B0F0"/>
                </a:solidFill>
                <a:latin typeface="Cambria" panose="02040503050406030204" pitchFamily="18" charset="0"/>
              </a:rPr>
              <a:t>định</a:t>
            </a:r>
            <a:r>
              <a:rPr lang="en-US" sz="2600" dirty="0" smtClean="0">
                <a:solidFill>
                  <a:srgbClr val="00B0F0"/>
                </a:solidFill>
                <a:latin typeface="Cambria" panose="02040503050406030204" pitchFamily="18" charset="0"/>
              </a:rPr>
              <a:t> </a:t>
            </a:r>
            <a:r>
              <a:rPr lang="en-US" sz="2600" dirty="0" err="1" smtClean="0">
                <a:solidFill>
                  <a:srgbClr val="00B0F0"/>
                </a:solidFill>
                <a:latin typeface="Cambria" panose="02040503050406030204" pitchFamily="18" charset="0"/>
              </a:rPr>
              <a:t>dạng</a:t>
            </a:r>
            <a:r>
              <a:rPr lang="en-US" sz="2600" dirty="0" smtClean="0">
                <a:solidFill>
                  <a:srgbClr val="00B0F0"/>
                </a:solidFill>
                <a:latin typeface="Cambria" panose="02040503050406030204" pitchFamily="18" charset="0"/>
              </a:rPr>
              <a:t> html.</a:t>
            </a:r>
          </a:p>
          <a:p>
            <a:r>
              <a:rPr lang="en-US" sz="2600" b="1" dirty="0" smtClean="0">
                <a:solidFill>
                  <a:srgbClr val="00B0F0"/>
                </a:solidFill>
                <a:latin typeface="Cambria" panose="02040503050406030204" pitchFamily="18" charset="0"/>
              </a:rPr>
              <a:t>value</a:t>
            </a:r>
            <a:r>
              <a:rPr lang="en-US" sz="2600" dirty="0" smtClean="0">
                <a:solidFill>
                  <a:srgbClr val="00B0F0"/>
                </a:solidFill>
                <a:latin typeface="Cambria" panose="02040503050406030204" pitchFamily="18" charset="0"/>
              </a:rPr>
              <a:t>: hỗ trợ </a:t>
            </a:r>
            <a:r>
              <a:rPr lang="en-US" sz="2600" dirty="0" err="1" smtClean="0">
                <a:solidFill>
                  <a:srgbClr val="00B0F0"/>
                </a:solidFill>
                <a:latin typeface="Cambria" panose="02040503050406030204" pitchFamily="18" charset="0"/>
              </a:rPr>
              <a:t>trong</a:t>
            </a:r>
            <a:r>
              <a:rPr lang="en-US" sz="2600" dirty="0" smtClean="0">
                <a:solidFill>
                  <a:srgbClr val="00B0F0"/>
                </a:solidFill>
                <a:latin typeface="Cambria" panose="02040503050406030204" pitchFamily="18" charset="0"/>
              </a:rPr>
              <a:t> DOM1&amp;2. </a:t>
            </a:r>
            <a:r>
              <a:rPr lang="en-US" sz="2600" dirty="0" err="1" smtClean="0">
                <a:solidFill>
                  <a:srgbClr val="00B0F0"/>
                </a:solidFill>
                <a:latin typeface="Cambria" panose="02040503050406030204" pitchFamily="18" charset="0"/>
              </a:rPr>
              <a:t>Trả</a:t>
            </a:r>
            <a:r>
              <a:rPr lang="en-US" sz="2600" dirty="0" smtClean="0">
                <a:solidFill>
                  <a:srgbClr val="00B0F0"/>
                </a:solidFill>
                <a:latin typeface="Cambria" panose="02040503050406030204" pitchFamily="18" charset="0"/>
              </a:rPr>
              <a:t> </a:t>
            </a:r>
            <a:r>
              <a:rPr lang="en-US" sz="2600" dirty="0" err="1" smtClean="0">
                <a:solidFill>
                  <a:srgbClr val="00B0F0"/>
                </a:solidFill>
                <a:latin typeface="Cambria" panose="02040503050406030204" pitchFamily="18" charset="0"/>
              </a:rPr>
              <a:t>về</a:t>
            </a:r>
            <a:r>
              <a:rPr lang="en-US" sz="2600" dirty="0" smtClean="0">
                <a:solidFill>
                  <a:srgbClr val="00B0F0"/>
                </a:solidFill>
                <a:latin typeface="Cambria" panose="02040503050406030204" pitchFamily="18" charset="0"/>
              </a:rPr>
              <a:t> </a:t>
            </a:r>
            <a:r>
              <a:rPr lang="en-US" sz="2600" dirty="0" err="1" smtClean="0">
                <a:solidFill>
                  <a:srgbClr val="00B0F0"/>
                </a:solidFill>
                <a:latin typeface="Cambria" panose="02040503050406030204" pitchFamily="18" charset="0"/>
              </a:rPr>
              <a:t>giá</a:t>
            </a:r>
            <a:r>
              <a:rPr lang="en-US" sz="2600" dirty="0" smtClean="0">
                <a:solidFill>
                  <a:srgbClr val="00B0F0"/>
                </a:solidFill>
                <a:latin typeface="Cambria" panose="02040503050406030204" pitchFamily="18" charset="0"/>
              </a:rPr>
              <a:t> </a:t>
            </a:r>
            <a:r>
              <a:rPr lang="en-US" sz="2600" dirty="0" err="1" smtClean="0">
                <a:solidFill>
                  <a:srgbClr val="00B0F0"/>
                </a:solidFill>
                <a:latin typeface="Cambria" panose="02040503050406030204" pitchFamily="18" charset="0"/>
              </a:rPr>
              <a:t>trị</a:t>
            </a:r>
            <a:r>
              <a:rPr lang="en-US" sz="2600" dirty="0" smtClean="0">
                <a:solidFill>
                  <a:srgbClr val="00B0F0"/>
                </a:solidFill>
                <a:latin typeface="Cambria" panose="02040503050406030204" pitchFamily="18" charset="0"/>
              </a:rPr>
              <a:t> </a:t>
            </a:r>
            <a:r>
              <a:rPr lang="en-US" sz="2600" dirty="0" err="1" smtClean="0">
                <a:solidFill>
                  <a:srgbClr val="00B0F0"/>
                </a:solidFill>
                <a:latin typeface="Cambria" panose="02040503050406030204" pitchFamily="18" charset="0"/>
              </a:rPr>
              <a:t>văn</a:t>
            </a:r>
            <a:r>
              <a:rPr lang="en-US" sz="2600" dirty="0" smtClean="0">
                <a:solidFill>
                  <a:srgbClr val="00B0F0"/>
                </a:solidFill>
                <a:latin typeface="Cambria" panose="02040503050406030204" pitchFamily="18" charset="0"/>
              </a:rPr>
              <a:t> </a:t>
            </a:r>
            <a:r>
              <a:rPr lang="en-US" sz="2600" dirty="0" err="1" smtClean="0">
                <a:solidFill>
                  <a:srgbClr val="00B0F0"/>
                </a:solidFill>
                <a:latin typeface="Cambria" panose="02040503050406030204" pitchFamily="18" charset="0"/>
              </a:rPr>
              <a:t>bản</a:t>
            </a:r>
            <a:r>
              <a:rPr lang="en-US" sz="2600" dirty="0" smtClean="0">
                <a:solidFill>
                  <a:srgbClr val="00B0F0"/>
                </a:solidFill>
                <a:latin typeface="Cambria" panose="02040503050406030204" pitchFamily="18" charset="0"/>
              </a:rPr>
              <a:t> (</a:t>
            </a:r>
            <a:r>
              <a:rPr lang="en-US" sz="2600" dirty="0" err="1" smtClean="0">
                <a:solidFill>
                  <a:srgbClr val="00B0F0"/>
                </a:solidFill>
                <a:latin typeface="Cambria" panose="02040503050406030204" pitchFamily="18" charset="0"/>
              </a:rPr>
              <a:t>khác</a:t>
            </a:r>
            <a:r>
              <a:rPr lang="en-US" sz="2600" dirty="0" smtClean="0">
                <a:solidFill>
                  <a:srgbClr val="00B0F0"/>
                </a:solidFill>
                <a:latin typeface="Cambria" panose="02040503050406030204" pitchFamily="18" charset="0"/>
              </a:rPr>
              <a:t> </a:t>
            </a:r>
            <a:r>
              <a:rPr lang="en-US" sz="2600" dirty="0" err="1" smtClean="0">
                <a:solidFill>
                  <a:srgbClr val="00B0F0"/>
                </a:solidFill>
                <a:latin typeface="Cambria" panose="02040503050406030204" pitchFamily="18" charset="0"/>
              </a:rPr>
              <a:t>với</a:t>
            </a:r>
            <a:r>
              <a:rPr lang="en-US" sz="2600" dirty="0" smtClean="0">
                <a:solidFill>
                  <a:srgbClr val="00B0F0"/>
                </a:solidFill>
                <a:latin typeface="Cambria" panose="02040503050406030204" pitchFamily="18" charset="0"/>
              </a:rPr>
              <a:t> </a:t>
            </a:r>
            <a:r>
              <a:rPr lang="en-US" sz="2600" dirty="0" err="1" smtClean="0">
                <a:solidFill>
                  <a:srgbClr val="00B0F0"/>
                </a:solidFill>
                <a:latin typeface="Cambria" panose="02040503050406030204" pitchFamily="18" charset="0"/>
              </a:rPr>
              <a:t>innerHTML</a:t>
            </a:r>
            <a:r>
              <a:rPr lang="en-US" sz="2600" dirty="0" smtClean="0">
                <a:solidFill>
                  <a:srgbClr val="00B0F0"/>
                </a:solidFill>
                <a:latin typeface="Cambria" panose="02040503050406030204" pitchFamily="18" charset="0"/>
              </a:rPr>
              <a:t>).</a:t>
            </a:r>
            <a:endParaRPr lang="en-US" sz="2600" dirty="0">
              <a:solidFill>
                <a:srgbClr val="00B0F0"/>
              </a:solidFill>
              <a:latin typeface="Cambria" panose="02040503050406030204" pitchFamily="18" charset="0"/>
            </a:endParaRPr>
          </a:p>
        </p:txBody>
      </p:sp>
    </p:spTree>
    <p:extLst>
      <p:ext uri="{BB962C8B-B14F-4D97-AF65-F5344CB8AC3E}">
        <p14:creationId xmlns:p14="http://schemas.microsoft.com/office/powerpoint/2010/main" val="3565786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15" y="107577"/>
            <a:ext cx="11553712" cy="710004"/>
          </a:xfrm>
        </p:spPr>
        <p:txBody>
          <a:bodyPr/>
          <a:lstStyle/>
          <a:p>
            <a:r>
              <a:rPr lang="en-US" dirty="0" err="1" smtClean="0">
                <a:latin typeface="Times New Roman" panose="02020603050405020304" pitchFamily="18" charset="0"/>
              </a:rPr>
              <a:t>Các</a:t>
            </a:r>
            <a:r>
              <a:rPr lang="en-US" dirty="0" smtClean="0">
                <a:latin typeface="Times New Roman" panose="02020603050405020304" pitchFamily="18" charset="0"/>
              </a:rPr>
              <a:t> </a:t>
            </a:r>
            <a:r>
              <a:rPr lang="en-US" dirty="0" err="1" smtClean="0">
                <a:latin typeface="Times New Roman" panose="02020603050405020304" pitchFamily="18" charset="0"/>
              </a:rPr>
              <a:t>sự</a:t>
            </a:r>
            <a:r>
              <a:rPr lang="en-US" dirty="0" smtClean="0">
                <a:latin typeface="Times New Roman" panose="02020603050405020304" pitchFamily="18" charset="0"/>
              </a:rPr>
              <a:t> </a:t>
            </a:r>
            <a:r>
              <a:rPr lang="en-US" dirty="0" err="1" smtClean="0">
                <a:latin typeface="Times New Roman" panose="02020603050405020304" pitchFamily="18" charset="0"/>
              </a:rPr>
              <a:t>kiện</a:t>
            </a:r>
            <a:r>
              <a:rPr lang="en-US" dirty="0" smtClean="0">
                <a:latin typeface="Times New Roman" panose="02020603050405020304" pitchFamily="18" charset="0"/>
              </a:rPr>
              <a:t> events</a:t>
            </a:r>
            <a:endParaRPr lang="en-US" dirty="0">
              <a:latin typeface="Times New Roman" panose="02020603050405020304" pitchFamily="18" charset="0"/>
            </a:endParaRPr>
          </a:p>
        </p:txBody>
      </p:sp>
      <p:sp>
        <p:nvSpPr>
          <p:cNvPr id="3" name="Content Placeholder 2"/>
          <p:cNvSpPr>
            <a:spLocks noGrp="1"/>
          </p:cNvSpPr>
          <p:nvPr>
            <p:ph sz="quarter" idx="13"/>
          </p:nvPr>
        </p:nvSpPr>
        <p:spPr>
          <a:xfrm>
            <a:off x="301215" y="1011219"/>
            <a:ext cx="11553712" cy="5755341"/>
          </a:xfrm>
        </p:spPr>
        <p:txBody>
          <a:bodyPr>
            <a:normAutofit fontScale="92500" lnSpcReduction="10000"/>
          </a:bodyPr>
          <a:lstStyle/>
          <a:p>
            <a:pPr>
              <a:buFont typeface="Wingdings" panose="05000000000000000000" pitchFamily="2" charset="2"/>
              <a:buChar char="§"/>
            </a:pPr>
            <a:r>
              <a:rPr lang="en-US" sz="2400" dirty="0" err="1" smtClean="0">
                <a:solidFill>
                  <a:srgbClr val="FFFF00"/>
                </a:solidFill>
                <a:latin typeface="Times New Roman" panose="02020603050405020304" pitchFamily="18" charset="0"/>
              </a:rPr>
              <a:t>là</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các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biến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cố</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phát</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sinh</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tương</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ứng</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với</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một</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thay</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đổi</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nào</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đó</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diễn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ra</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trên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các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đối</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tượng</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sự</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kiện</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được</a:t>
            </a:r>
            <a:r>
              <a:rPr lang="en-US" sz="2400" dirty="0" smtClean="0">
                <a:solidFill>
                  <a:srgbClr val="FFFF00"/>
                </a:solidFill>
                <a:latin typeface="Times New Roman" panose="02020603050405020304" pitchFamily="18" charset="0"/>
              </a:rPr>
              <a:t> hỗ trợ </a:t>
            </a:r>
            <a:r>
              <a:rPr lang="en-US" sz="2400" dirty="0" err="1" smtClean="0">
                <a:solidFill>
                  <a:srgbClr val="FFFF00"/>
                </a:solidFill>
                <a:latin typeface="Times New Roman" panose="02020603050405020304" pitchFamily="18" charset="0"/>
              </a:rPr>
              <a:t>trong</a:t>
            </a:r>
            <a:r>
              <a:rPr lang="en-US" sz="2400" dirty="0" smtClean="0">
                <a:solidFill>
                  <a:srgbClr val="FFFF00"/>
                </a:solidFill>
                <a:latin typeface="Times New Roman" panose="02020603050405020304" pitchFamily="18" charset="0"/>
              </a:rPr>
              <a:t> dom1&amp;2.</a:t>
            </a:r>
          </a:p>
          <a:p>
            <a:pPr>
              <a:buFont typeface="Wingdings" panose="05000000000000000000" pitchFamily="2" charset="2"/>
              <a:buChar char="§"/>
            </a:pPr>
            <a:r>
              <a:rPr lang="en-US" sz="2400" dirty="0" err="1" smtClean="0">
                <a:solidFill>
                  <a:srgbClr val="FFFF00"/>
                </a:solidFill>
                <a:latin typeface="Times New Roman" panose="02020603050405020304" pitchFamily="18" charset="0"/>
              </a:rPr>
              <a:t>các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sự</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kiện</a:t>
            </a:r>
            <a:r>
              <a:rPr lang="en-US" sz="2400" dirty="0" smtClean="0">
                <a:solidFill>
                  <a:srgbClr val="FFFF00"/>
                </a:solidFill>
                <a:latin typeface="Times New Roman" panose="02020603050405020304" pitchFamily="18" charset="0"/>
              </a:rPr>
              <a:t>:</a:t>
            </a:r>
          </a:p>
          <a:p>
            <a:pPr lvl="1">
              <a:buFont typeface="Wingdings" panose="05000000000000000000" pitchFamily="2" charset="2"/>
              <a:buChar char="§"/>
            </a:pPr>
            <a:r>
              <a:rPr lang="en-US" sz="2200" dirty="0" err="1" smtClean="0">
                <a:solidFill>
                  <a:srgbClr val="00B0F0"/>
                </a:solidFill>
                <a:latin typeface="Times New Roman" panose="02020603050405020304" pitchFamily="18" charset="0"/>
              </a:rPr>
              <a:t>sự</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kiện</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onclick</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khi</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chuột</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nhấp</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lên</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đối</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tượng</a:t>
            </a:r>
            <a:r>
              <a:rPr lang="en-US" sz="2200" dirty="0" smtClean="0">
                <a:solidFill>
                  <a:srgbClr val="00B0F0"/>
                </a:solidFill>
                <a:latin typeface="Times New Roman" panose="02020603050405020304" pitchFamily="18" charset="0"/>
              </a:rPr>
              <a:t>.</a:t>
            </a:r>
          </a:p>
          <a:p>
            <a:pPr lvl="1">
              <a:buFont typeface="Wingdings" panose="05000000000000000000" pitchFamily="2" charset="2"/>
              <a:buChar char="§"/>
            </a:pPr>
            <a:r>
              <a:rPr lang="en-US" sz="2200" dirty="0" err="1" smtClean="0">
                <a:solidFill>
                  <a:srgbClr val="92D050"/>
                </a:solidFill>
                <a:latin typeface="Times New Roman" panose="02020603050405020304" pitchFamily="18" charset="0"/>
              </a:rPr>
              <a:t>sự</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kiện</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ondbclick</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khi</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chuột</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nhấp</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đôi</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lên</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đối</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tượng</a:t>
            </a:r>
            <a:r>
              <a:rPr lang="en-US" sz="2200" dirty="0" smtClean="0">
                <a:solidFill>
                  <a:srgbClr val="92D050"/>
                </a:solidFill>
                <a:latin typeface="Times New Roman" panose="02020603050405020304" pitchFamily="18" charset="0"/>
              </a:rPr>
              <a:t>.</a:t>
            </a:r>
          </a:p>
          <a:p>
            <a:pPr lvl="1">
              <a:buFont typeface="Wingdings" panose="05000000000000000000" pitchFamily="2" charset="2"/>
              <a:buChar char="§"/>
            </a:pPr>
            <a:r>
              <a:rPr lang="en-US" sz="2200" dirty="0" err="1" smtClean="0">
                <a:solidFill>
                  <a:srgbClr val="00B0F0"/>
                </a:solidFill>
                <a:latin typeface="Times New Roman" panose="02020603050405020304" pitchFamily="18" charset="0"/>
              </a:rPr>
              <a:t>sự</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kiện</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onmouseup</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khi</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chuột</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thả</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ra</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sau</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khi</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nhấp</a:t>
            </a:r>
            <a:r>
              <a:rPr lang="en-US" sz="2200" dirty="0" smtClean="0">
                <a:solidFill>
                  <a:srgbClr val="00B0F0"/>
                </a:solidFill>
                <a:latin typeface="Times New Roman" panose="02020603050405020304" pitchFamily="18" charset="0"/>
              </a:rPr>
              <a:t>).</a:t>
            </a:r>
          </a:p>
          <a:p>
            <a:pPr lvl="1">
              <a:buFont typeface="Wingdings" panose="05000000000000000000" pitchFamily="2" charset="2"/>
              <a:buChar char="§"/>
            </a:pPr>
            <a:r>
              <a:rPr lang="en-US" sz="2200" dirty="0" err="1" smtClean="0">
                <a:solidFill>
                  <a:srgbClr val="92D050"/>
                </a:solidFill>
                <a:latin typeface="Times New Roman" panose="02020603050405020304" pitchFamily="18" charset="0"/>
              </a:rPr>
              <a:t>sự</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kiện</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onmousedown</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khi</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chuột</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được</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ấn</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xuống</a:t>
            </a:r>
            <a:r>
              <a:rPr lang="en-US" sz="2200" dirty="0" smtClean="0">
                <a:solidFill>
                  <a:srgbClr val="92D050"/>
                </a:solidFill>
                <a:latin typeface="Times New Roman" panose="02020603050405020304" pitchFamily="18" charset="0"/>
              </a:rPr>
              <a:t>.</a:t>
            </a:r>
          </a:p>
          <a:p>
            <a:pPr lvl="1">
              <a:buFont typeface="Wingdings" panose="05000000000000000000" pitchFamily="2" charset="2"/>
              <a:buChar char="§"/>
            </a:pPr>
            <a:r>
              <a:rPr lang="en-US" sz="2200" dirty="0" err="1" smtClean="0">
                <a:solidFill>
                  <a:srgbClr val="00B0F0"/>
                </a:solidFill>
                <a:latin typeface="Times New Roman" panose="02020603050405020304" pitchFamily="18" charset="0"/>
              </a:rPr>
              <a:t>sự</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kiện</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onmouseover</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khi</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chuột</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trên</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đối</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tượng</a:t>
            </a:r>
            <a:r>
              <a:rPr lang="en-US" sz="2200" dirty="0" smtClean="0">
                <a:solidFill>
                  <a:srgbClr val="00B0F0"/>
                </a:solidFill>
                <a:latin typeface="Times New Roman" panose="02020603050405020304" pitchFamily="18" charset="0"/>
              </a:rPr>
              <a:t>.</a:t>
            </a:r>
          </a:p>
          <a:p>
            <a:pPr lvl="1">
              <a:buFont typeface="Wingdings" panose="05000000000000000000" pitchFamily="2" charset="2"/>
              <a:buChar char="§"/>
            </a:pPr>
            <a:r>
              <a:rPr lang="en-US" sz="2200" dirty="0" err="1" smtClean="0">
                <a:solidFill>
                  <a:srgbClr val="92D050"/>
                </a:solidFill>
                <a:latin typeface="Times New Roman" panose="02020603050405020304" pitchFamily="18" charset="0"/>
              </a:rPr>
              <a:t>sự</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kiện</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onmouseout</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khi</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chuột</a:t>
            </a:r>
            <a:r>
              <a:rPr lang="en-US" sz="2200" dirty="0" smtClean="0">
                <a:solidFill>
                  <a:srgbClr val="92D050"/>
                </a:solidFill>
                <a:latin typeface="Times New Roman" panose="02020603050405020304" pitchFamily="18" charset="0"/>
              </a:rPr>
              <a:t> di </a:t>
            </a:r>
            <a:r>
              <a:rPr lang="en-US" sz="2200" dirty="0" err="1" smtClean="0">
                <a:solidFill>
                  <a:srgbClr val="92D050"/>
                </a:solidFill>
                <a:latin typeface="Times New Roman" panose="02020603050405020304" pitchFamily="18" charset="0"/>
              </a:rPr>
              <a:t>chuyển</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ra</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khỏi</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đối</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tượng</a:t>
            </a:r>
            <a:r>
              <a:rPr lang="en-US" sz="2200" dirty="0" smtClean="0">
                <a:solidFill>
                  <a:srgbClr val="92D050"/>
                </a:solidFill>
                <a:latin typeface="Times New Roman" panose="02020603050405020304" pitchFamily="18" charset="0"/>
              </a:rPr>
              <a:t>.</a:t>
            </a:r>
          </a:p>
          <a:p>
            <a:pPr lvl="1">
              <a:buFont typeface="Wingdings" panose="05000000000000000000" pitchFamily="2" charset="2"/>
              <a:buChar char="§"/>
            </a:pPr>
            <a:r>
              <a:rPr lang="en-US" sz="2200" dirty="0" err="1" smtClean="0">
                <a:solidFill>
                  <a:srgbClr val="00B0F0"/>
                </a:solidFill>
                <a:latin typeface="Times New Roman" panose="02020603050405020304" pitchFamily="18" charset="0"/>
              </a:rPr>
              <a:t>sự</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kiện</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onmousemove</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khi</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chuột</a:t>
            </a:r>
            <a:r>
              <a:rPr lang="en-US" sz="2200" dirty="0" smtClean="0">
                <a:solidFill>
                  <a:srgbClr val="00B0F0"/>
                </a:solidFill>
                <a:latin typeface="Times New Roman" panose="02020603050405020304" pitchFamily="18" charset="0"/>
              </a:rPr>
              <a:t> di </a:t>
            </a:r>
            <a:r>
              <a:rPr lang="en-US" sz="2200" dirty="0" err="1" smtClean="0">
                <a:solidFill>
                  <a:srgbClr val="00B0F0"/>
                </a:solidFill>
                <a:latin typeface="Times New Roman" panose="02020603050405020304" pitchFamily="18" charset="0"/>
              </a:rPr>
              <a:t>chuyển</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trên</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đối</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tượng</a:t>
            </a:r>
            <a:r>
              <a:rPr lang="en-US" sz="2200" dirty="0" smtClean="0">
                <a:solidFill>
                  <a:srgbClr val="00B0F0"/>
                </a:solidFill>
                <a:latin typeface="Times New Roman" panose="02020603050405020304" pitchFamily="18" charset="0"/>
              </a:rPr>
              <a:t>.</a:t>
            </a:r>
          </a:p>
          <a:p>
            <a:pPr lvl="1">
              <a:buFont typeface="Wingdings" panose="05000000000000000000" pitchFamily="2" charset="2"/>
              <a:buChar char="§"/>
            </a:pPr>
            <a:r>
              <a:rPr lang="en-US" sz="2200" dirty="0" err="1" smtClean="0">
                <a:solidFill>
                  <a:srgbClr val="92D050"/>
                </a:solidFill>
                <a:latin typeface="Times New Roman" panose="02020603050405020304" pitchFamily="18" charset="0"/>
              </a:rPr>
              <a:t>sự</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kiện</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onfocus</a:t>
            </a:r>
            <a:r>
              <a:rPr lang="en-US" sz="2200" dirty="0" smtClean="0">
                <a:solidFill>
                  <a:srgbClr val="92D050"/>
                </a:solidFill>
                <a:latin typeface="Times New Roman" panose="02020603050405020304" pitchFamily="18" charset="0"/>
              </a:rPr>
              <a:t>/</a:t>
            </a:r>
            <a:r>
              <a:rPr lang="en-US" sz="2200" dirty="0" err="1" smtClean="0">
                <a:solidFill>
                  <a:srgbClr val="92D050"/>
                </a:solidFill>
                <a:latin typeface="Times New Roman" panose="02020603050405020304" pitchFamily="18" charset="0"/>
              </a:rPr>
              <a:t>onblur</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khi</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đối</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tượng</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bị</a:t>
            </a:r>
            <a:r>
              <a:rPr lang="en-US" sz="2200" dirty="0" smtClean="0">
                <a:solidFill>
                  <a:srgbClr val="92D050"/>
                </a:solidFill>
                <a:latin typeface="Times New Roman" panose="02020603050405020304" pitchFamily="18" charset="0"/>
              </a:rPr>
              <a:t>/</a:t>
            </a:r>
            <a:r>
              <a:rPr lang="en-US" sz="2200" dirty="0" err="1" smtClean="0">
                <a:solidFill>
                  <a:srgbClr val="92D050"/>
                </a:solidFill>
                <a:latin typeface="Times New Roman" panose="02020603050405020304" pitchFamily="18" charset="0"/>
              </a:rPr>
              <a:t>không</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đặt</a:t>
            </a:r>
            <a:r>
              <a:rPr lang="en-US" sz="2200" dirty="0" smtClean="0">
                <a:solidFill>
                  <a:srgbClr val="92D050"/>
                </a:solidFill>
                <a:latin typeface="Times New Roman" panose="02020603050405020304" pitchFamily="18" charset="0"/>
              </a:rPr>
              <a:t> focus.</a:t>
            </a:r>
          </a:p>
          <a:p>
            <a:pPr lvl="1">
              <a:buFont typeface="Wingdings" panose="05000000000000000000" pitchFamily="2" charset="2"/>
              <a:buChar char="§"/>
            </a:pPr>
            <a:r>
              <a:rPr lang="en-US" sz="2200" dirty="0" err="1" smtClean="0">
                <a:solidFill>
                  <a:srgbClr val="00B0F0"/>
                </a:solidFill>
                <a:latin typeface="Times New Roman" panose="02020603050405020304" pitchFamily="18" charset="0"/>
              </a:rPr>
              <a:t>sự</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kiện</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onkeyup</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khi</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phím</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thả</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ra</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trên</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đối</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tượng</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sau</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khi</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nhấn</a:t>
            </a:r>
            <a:r>
              <a:rPr lang="en-US" sz="2200" dirty="0" smtClean="0">
                <a:solidFill>
                  <a:srgbClr val="00B0F0"/>
                </a:solidFill>
                <a:latin typeface="Times New Roman" panose="02020603050405020304" pitchFamily="18" charset="0"/>
              </a:rPr>
              <a:t>).</a:t>
            </a:r>
          </a:p>
          <a:p>
            <a:pPr lvl="1">
              <a:buFont typeface="Wingdings" panose="05000000000000000000" pitchFamily="2" charset="2"/>
              <a:buChar char="§"/>
            </a:pPr>
            <a:r>
              <a:rPr lang="en-US" sz="2200" dirty="0" err="1" smtClean="0">
                <a:solidFill>
                  <a:srgbClr val="92D050"/>
                </a:solidFill>
                <a:latin typeface="Times New Roman" panose="02020603050405020304" pitchFamily="18" charset="0"/>
              </a:rPr>
              <a:t>sự</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kiện</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onkeydown</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khi</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phím</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ấn</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xuống</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trên</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đối</a:t>
            </a:r>
            <a:r>
              <a:rPr lang="en-US" sz="2200" dirty="0" smtClean="0">
                <a:solidFill>
                  <a:srgbClr val="92D050"/>
                </a:solidFill>
                <a:latin typeface="Times New Roman" panose="02020603050405020304" pitchFamily="18" charset="0"/>
              </a:rPr>
              <a:t> </a:t>
            </a:r>
            <a:r>
              <a:rPr lang="en-US" sz="2200" dirty="0" err="1" smtClean="0">
                <a:solidFill>
                  <a:srgbClr val="92D050"/>
                </a:solidFill>
                <a:latin typeface="Times New Roman" panose="02020603050405020304" pitchFamily="18" charset="0"/>
              </a:rPr>
              <a:t>tượng</a:t>
            </a:r>
            <a:r>
              <a:rPr lang="en-US" sz="2200" dirty="0" smtClean="0">
                <a:solidFill>
                  <a:srgbClr val="92D050"/>
                </a:solidFill>
                <a:latin typeface="Times New Roman" panose="02020603050405020304" pitchFamily="18" charset="0"/>
              </a:rPr>
              <a:t>.</a:t>
            </a:r>
          </a:p>
          <a:p>
            <a:pPr lvl="1">
              <a:buFont typeface="Wingdings" panose="05000000000000000000" pitchFamily="2" charset="2"/>
              <a:buChar char="§"/>
            </a:pPr>
            <a:r>
              <a:rPr lang="en-US" sz="2200" dirty="0" err="1" smtClean="0">
                <a:solidFill>
                  <a:srgbClr val="00B0F0"/>
                </a:solidFill>
                <a:latin typeface="Times New Roman" panose="02020603050405020304" pitchFamily="18" charset="0"/>
              </a:rPr>
              <a:t>sự</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kiện</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onchange</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khi</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nội</a:t>
            </a:r>
            <a:r>
              <a:rPr lang="en-US" sz="2200" dirty="0" smtClean="0">
                <a:solidFill>
                  <a:srgbClr val="00B0F0"/>
                </a:solidFill>
                <a:latin typeface="Times New Roman" panose="02020603050405020304" pitchFamily="18" charset="0"/>
              </a:rPr>
              <a:t> dung của </a:t>
            </a:r>
            <a:r>
              <a:rPr lang="en-US" sz="2200" dirty="0" err="1" smtClean="0">
                <a:solidFill>
                  <a:srgbClr val="00B0F0"/>
                </a:solidFill>
                <a:latin typeface="Times New Roman" panose="02020603050405020304" pitchFamily="18" charset="0"/>
              </a:rPr>
              <a:t>đối</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tượng</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thay</a:t>
            </a:r>
            <a:r>
              <a:rPr lang="en-US" sz="2200" dirty="0" smtClean="0">
                <a:solidFill>
                  <a:srgbClr val="00B0F0"/>
                </a:solidFill>
                <a:latin typeface="Times New Roman" panose="02020603050405020304" pitchFamily="18" charset="0"/>
              </a:rPr>
              <a:t> </a:t>
            </a:r>
            <a:r>
              <a:rPr lang="en-US" sz="2200" dirty="0" err="1" smtClean="0">
                <a:solidFill>
                  <a:srgbClr val="00B0F0"/>
                </a:solidFill>
                <a:latin typeface="Times New Roman" panose="02020603050405020304" pitchFamily="18" charset="0"/>
              </a:rPr>
              <a:t>đổi</a:t>
            </a:r>
            <a:r>
              <a:rPr lang="en-US" sz="2200" dirty="0" smtClean="0">
                <a:solidFill>
                  <a:srgbClr val="00B0F0"/>
                </a:solidFill>
                <a:latin typeface="Times New Roman" panose="02020603050405020304" pitchFamily="18" charset="0"/>
              </a:rPr>
              <a:t>.</a:t>
            </a:r>
            <a:endParaRPr lang="en-US" sz="2200" dirty="0">
              <a:solidFill>
                <a:srgbClr val="00B0F0"/>
              </a:solidFill>
              <a:latin typeface="Times New Roman" panose="02020603050405020304" pitchFamily="18" charset="0"/>
            </a:endParaRPr>
          </a:p>
        </p:txBody>
      </p:sp>
    </p:spTree>
    <p:extLst>
      <p:ext uri="{BB962C8B-B14F-4D97-AF65-F5344CB8AC3E}">
        <p14:creationId xmlns:p14="http://schemas.microsoft.com/office/powerpoint/2010/main" val="39933522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15" y="107577"/>
            <a:ext cx="11553712" cy="710004"/>
          </a:xfrm>
        </p:spPr>
        <p:txBody>
          <a:bodyPr/>
          <a:lstStyle/>
          <a:p>
            <a:r>
              <a:rPr lang="en-US" dirty="0" err="1">
                <a:latin typeface="Times New Roman" panose="02020603050405020304" pitchFamily="18" charset="0"/>
              </a:rPr>
              <a:t>Các</a:t>
            </a:r>
            <a:r>
              <a:rPr lang="en-US" dirty="0">
                <a:latin typeface="Times New Roman" panose="02020603050405020304" pitchFamily="18" charset="0"/>
              </a:rPr>
              <a:t> </a:t>
            </a:r>
            <a:r>
              <a:rPr lang="en-US" dirty="0" err="1">
                <a:latin typeface="Times New Roman" panose="02020603050405020304" pitchFamily="18" charset="0"/>
              </a:rPr>
              <a:t>sự</a:t>
            </a:r>
            <a:r>
              <a:rPr lang="en-US" dirty="0">
                <a:latin typeface="Times New Roman" panose="02020603050405020304" pitchFamily="18" charset="0"/>
              </a:rPr>
              <a:t> </a:t>
            </a:r>
            <a:r>
              <a:rPr lang="en-US" dirty="0" err="1">
                <a:latin typeface="Times New Roman" panose="02020603050405020304" pitchFamily="18" charset="0"/>
              </a:rPr>
              <a:t>kiện</a:t>
            </a:r>
            <a:r>
              <a:rPr lang="en-US" dirty="0">
                <a:latin typeface="Times New Roman" panose="02020603050405020304" pitchFamily="18" charset="0"/>
              </a:rPr>
              <a:t> events</a:t>
            </a:r>
          </a:p>
        </p:txBody>
      </p:sp>
      <p:sp>
        <p:nvSpPr>
          <p:cNvPr id="3" name="Content Placeholder 2"/>
          <p:cNvSpPr>
            <a:spLocks noGrp="1"/>
          </p:cNvSpPr>
          <p:nvPr>
            <p:ph sz="quarter" idx="13"/>
          </p:nvPr>
        </p:nvSpPr>
        <p:spPr>
          <a:xfrm>
            <a:off x="301215" y="903639"/>
            <a:ext cx="11553712" cy="5604733"/>
          </a:xfrm>
        </p:spPr>
        <p:txBody>
          <a:bodyPr>
            <a:normAutofit/>
          </a:bodyPr>
          <a:lstStyle/>
          <a:p>
            <a:pPr marL="0" indent="0">
              <a:buNone/>
            </a:pPr>
            <a:r>
              <a:rPr lang="en-US" sz="2400" dirty="0" err="1" smtClean="0">
                <a:solidFill>
                  <a:srgbClr val="FFFF00"/>
                </a:solidFill>
                <a:latin typeface="Times New Roman" panose="02020603050405020304" pitchFamily="18" charset="0"/>
              </a:rPr>
              <a:t>một</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ví</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dụ</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về</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sử</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dụng</a:t>
            </a:r>
            <a:r>
              <a:rPr lang="en-US" sz="2400" dirty="0" smtClean="0">
                <a:solidFill>
                  <a:srgbClr val="FFFF00"/>
                </a:solidFill>
                <a:latin typeface="Times New Roman" panose="02020603050405020304" pitchFamily="18" charset="0"/>
              </a:rPr>
              <a:t> event</a:t>
            </a:r>
            <a:endParaRPr lang="en-US" sz="2400" dirty="0">
              <a:solidFill>
                <a:srgbClr val="FFFF00"/>
              </a:solidFill>
              <a:latin typeface="Times New Roman" panose="02020603050405020304" pitchFamily="18" charset="0"/>
            </a:endParaRPr>
          </a:p>
        </p:txBody>
      </p:sp>
      <p:sp>
        <p:nvSpPr>
          <p:cNvPr id="6" name="Rectangle 5"/>
          <p:cNvSpPr/>
          <p:nvPr/>
        </p:nvSpPr>
        <p:spPr>
          <a:xfrm>
            <a:off x="101573" y="5195943"/>
            <a:ext cx="11954062" cy="161364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500" b="1" dirty="0" err="1" smtClean="0">
                <a:solidFill>
                  <a:srgbClr val="00B0F0"/>
                </a:solidFill>
                <a:latin typeface="Cambria" panose="02040503050406030204" pitchFamily="18" charset="0"/>
              </a:rPr>
              <a:t>getElementByID</a:t>
            </a:r>
            <a:r>
              <a:rPr lang="en-US" sz="2500" dirty="0" smtClean="0">
                <a:solidFill>
                  <a:srgbClr val="00B0F0"/>
                </a:solidFill>
                <a:latin typeface="Cambria" panose="02040503050406030204" pitchFamily="18" charset="0"/>
              </a:rPr>
              <a:t>: hỗ trợ </a:t>
            </a:r>
            <a:r>
              <a:rPr lang="en-US" sz="2500" dirty="0" err="1" smtClean="0">
                <a:solidFill>
                  <a:srgbClr val="00B0F0"/>
                </a:solidFill>
                <a:latin typeface="Cambria" panose="02040503050406030204" pitchFamily="18" charset="0"/>
              </a:rPr>
              <a:t>trong</a:t>
            </a:r>
            <a:r>
              <a:rPr lang="en-US" sz="2500" dirty="0" smtClean="0">
                <a:solidFill>
                  <a:srgbClr val="00B0F0"/>
                </a:solidFill>
                <a:latin typeface="Cambria" panose="02040503050406030204" pitchFamily="18" charset="0"/>
              </a:rPr>
              <a:t> DOM 1&amp;2. </a:t>
            </a:r>
            <a:r>
              <a:rPr lang="en-US" sz="2500" dirty="0" err="1" smtClean="0">
                <a:solidFill>
                  <a:srgbClr val="00B0F0"/>
                </a:solidFill>
                <a:latin typeface="Cambria" panose="02040503050406030204" pitchFamily="18" charset="0"/>
              </a:rPr>
              <a:t>Trả</a:t>
            </a:r>
            <a:r>
              <a:rPr lang="en-US" sz="2500" dirty="0" smtClean="0">
                <a:solidFill>
                  <a:srgbClr val="00B0F0"/>
                </a:solidFill>
                <a:latin typeface="Cambria" panose="02040503050406030204" pitchFamily="18" charset="0"/>
              </a:rPr>
              <a:t> </a:t>
            </a:r>
            <a:r>
              <a:rPr lang="en-US" sz="2500" dirty="0" err="1" smtClean="0">
                <a:solidFill>
                  <a:srgbClr val="00B0F0"/>
                </a:solidFill>
                <a:latin typeface="Cambria" panose="02040503050406030204" pitchFamily="18" charset="0"/>
              </a:rPr>
              <a:t>về</a:t>
            </a:r>
            <a:r>
              <a:rPr lang="en-US" sz="2500" dirty="0" smtClean="0">
                <a:solidFill>
                  <a:srgbClr val="00B0F0"/>
                </a:solidFill>
                <a:latin typeface="Cambria" panose="02040503050406030204" pitchFamily="18" charset="0"/>
              </a:rPr>
              <a:t> </a:t>
            </a:r>
            <a:r>
              <a:rPr lang="en-US" sz="2500" dirty="0" err="1" smtClean="0">
                <a:solidFill>
                  <a:srgbClr val="00B0F0"/>
                </a:solidFill>
                <a:latin typeface="Cambria" panose="02040503050406030204" pitchFamily="18" charset="0"/>
              </a:rPr>
              <a:t>đối</a:t>
            </a:r>
            <a:r>
              <a:rPr lang="en-US" sz="2500" dirty="0" smtClean="0">
                <a:solidFill>
                  <a:srgbClr val="00B0F0"/>
                </a:solidFill>
                <a:latin typeface="Cambria" panose="02040503050406030204" pitchFamily="18" charset="0"/>
              </a:rPr>
              <a:t> </a:t>
            </a:r>
            <a:r>
              <a:rPr lang="en-US" sz="2500" dirty="0" err="1" smtClean="0">
                <a:solidFill>
                  <a:srgbClr val="00B0F0"/>
                </a:solidFill>
                <a:latin typeface="Cambria" panose="02040503050406030204" pitchFamily="18" charset="0"/>
              </a:rPr>
              <a:t>tượng</a:t>
            </a:r>
            <a:r>
              <a:rPr lang="en-US" sz="2500" dirty="0" smtClean="0">
                <a:solidFill>
                  <a:srgbClr val="00B0F0"/>
                </a:solidFill>
                <a:latin typeface="Cambria" panose="02040503050406030204" pitchFamily="18" charset="0"/>
              </a:rPr>
              <a:t> html </a:t>
            </a:r>
            <a:r>
              <a:rPr lang="en-US" sz="2500" dirty="0" err="1" smtClean="0">
                <a:solidFill>
                  <a:srgbClr val="00B0F0"/>
                </a:solidFill>
                <a:latin typeface="Cambria" panose="02040503050406030204" pitchFamily="18" charset="0"/>
              </a:rPr>
              <a:t>có</a:t>
            </a:r>
            <a:r>
              <a:rPr lang="en-US" sz="2500" dirty="0" smtClean="0">
                <a:solidFill>
                  <a:srgbClr val="00B0F0"/>
                </a:solidFill>
                <a:latin typeface="Cambria" panose="02040503050406030204" pitchFamily="18" charset="0"/>
              </a:rPr>
              <a:t> ID </a:t>
            </a:r>
            <a:r>
              <a:rPr lang="en-US" sz="2500" dirty="0" err="1" smtClean="0">
                <a:solidFill>
                  <a:srgbClr val="00B0F0"/>
                </a:solidFill>
                <a:latin typeface="Cambria" panose="02040503050406030204" pitchFamily="18" charset="0"/>
              </a:rPr>
              <a:t>tương</a:t>
            </a:r>
            <a:r>
              <a:rPr lang="en-US" sz="2500" dirty="0" smtClean="0">
                <a:solidFill>
                  <a:srgbClr val="00B0F0"/>
                </a:solidFill>
                <a:latin typeface="Cambria" panose="02040503050406030204" pitchFamily="18" charset="0"/>
              </a:rPr>
              <a:t> </a:t>
            </a:r>
            <a:r>
              <a:rPr lang="en-US" sz="2500" dirty="0" err="1" smtClean="0">
                <a:solidFill>
                  <a:srgbClr val="00B0F0"/>
                </a:solidFill>
                <a:latin typeface="Cambria" panose="02040503050406030204" pitchFamily="18" charset="0"/>
              </a:rPr>
              <a:t>ứng</a:t>
            </a:r>
            <a:r>
              <a:rPr lang="en-US" sz="2500" dirty="0" smtClean="0">
                <a:solidFill>
                  <a:srgbClr val="00B0F0"/>
                </a:solidFill>
                <a:latin typeface="Cambria" panose="02040503050406030204" pitchFamily="18" charset="0"/>
              </a:rPr>
              <a:t>.</a:t>
            </a:r>
          </a:p>
          <a:p>
            <a:r>
              <a:rPr lang="en-US" sz="2500" b="1" dirty="0" err="1">
                <a:solidFill>
                  <a:srgbClr val="00B0F0"/>
                </a:solidFill>
                <a:latin typeface="Cambria" panose="02040503050406030204" pitchFamily="18" charset="0"/>
              </a:rPr>
              <a:t>p</a:t>
            </a:r>
            <a:r>
              <a:rPr lang="en-US" sz="2500" b="1" dirty="0" err="1" smtClean="0">
                <a:solidFill>
                  <a:srgbClr val="00B0F0"/>
                </a:solidFill>
                <a:latin typeface="Cambria" panose="02040503050406030204" pitchFamily="18" charset="0"/>
              </a:rPr>
              <a:t>arseInt</a:t>
            </a:r>
            <a:r>
              <a:rPr lang="en-US" sz="2500" dirty="0" smtClean="0">
                <a:solidFill>
                  <a:srgbClr val="00B0F0"/>
                </a:solidFill>
                <a:latin typeface="Cambria" panose="02040503050406030204" pitchFamily="18" charset="0"/>
              </a:rPr>
              <a:t>: </a:t>
            </a:r>
            <a:r>
              <a:rPr lang="en-US" sz="2500" dirty="0" err="1" smtClean="0">
                <a:solidFill>
                  <a:srgbClr val="00B0F0"/>
                </a:solidFill>
                <a:latin typeface="Cambria" panose="02040503050406030204" pitchFamily="18" charset="0"/>
              </a:rPr>
              <a:t>chuyển</a:t>
            </a:r>
            <a:r>
              <a:rPr lang="en-US" sz="2500" dirty="0" smtClean="0">
                <a:solidFill>
                  <a:srgbClr val="00B0F0"/>
                </a:solidFill>
                <a:latin typeface="Cambria" panose="02040503050406030204" pitchFamily="18" charset="0"/>
              </a:rPr>
              <a:t> </a:t>
            </a:r>
            <a:r>
              <a:rPr lang="en-US" sz="2500" dirty="0" err="1" smtClean="0">
                <a:solidFill>
                  <a:srgbClr val="00B0F0"/>
                </a:solidFill>
                <a:latin typeface="Cambria" panose="02040503050406030204" pitchFamily="18" charset="0"/>
              </a:rPr>
              <a:t>một</a:t>
            </a:r>
            <a:r>
              <a:rPr lang="en-US" sz="2500" dirty="0" smtClean="0">
                <a:solidFill>
                  <a:srgbClr val="00B0F0"/>
                </a:solidFill>
                <a:latin typeface="Cambria" panose="02040503050406030204" pitchFamily="18" charset="0"/>
              </a:rPr>
              <a:t> </a:t>
            </a:r>
            <a:r>
              <a:rPr lang="en-US" sz="2500" dirty="0" err="1" smtClean="0">
                <a:solidFill>
                  <a:srgbClr val="00B0F0"/>
                </a:solidFill>
                <a:latin typeface="Cambria" panose="02040503050406030204" pitchFamily="18" charset="0"/>
              </a:rPr>
              <a:t>xâu</a:t>
            </a:r>
            <a:r>
              <a:rPr lang="en-US" sz="2500" dirty="0" smtClean="0">
                <a:solidFill>
                  <a:srgbClr val="00B0F0"/>
                </a:solidFill>
                <a:latin typeface="Cambria" panose="02040503050406030204" pitchFamily="18" charset="0"/>
              </a:rPr>
              <a:t> </a:t>
            </a:r>
            <a:r>
              <a:rPr lang="en-US" sz="2500" dirty="0" err="1" smtClean="0">
                <a:solidFill>
                  <a:srgbClr val="00B0F0"/>
                </a:solidFill>
                <a:latin typeface="Cambria" panose="02040503050406030204" pitchFamily="18" charset="0"/>
              </a:rPr>
              <a:t>kí</a:t>
            </a:r>
            <a:r>
              <a:rPr lang="en-US" sz="2500" dirty="0" smtClean="0">
                <a:solidFill>
                  <a:srgbClr val="00B0F0"/>
                </a:solidFill>
                <a:latin typeface="Cambria" panose="02040503050406030204" pitchFamily="18" charset="0"/>
              </a:rPr>
              <a:t> </a:t>
            </a:r>
            <a:r>
              <a:rPr lang="en-US" sz="2500" dirty="0" err="1" smtClean="0">
                <a:solidFill>
                  <a:srgbClr val="00B0F0"/>
                </a:solidFill>
                <a:latin typeface="Cambria" panose="02040503050406030204" pitchFamily="18" charset="0"/>
              </a:rPr>
              <a:t>tự</a:t>
            </a:r>
            <a:r>
              <a:rPr lang="en-US" sz="2500" dirty="0" smtClean="0">
                <a:solidFill>
                  <a:srgbClr val="00B0F0"/>
                </a:solidFill>
                <a:latin typeface="Cambria" panose="02040503050406030204" pitchFamily="18" charset="0"/>
              </a:rPr>
              <a:t> </a:t>
            </a:r>
            <a:r>
              <a:rPr lang="en-US" sz="2500" dirty="0" err="1" smtClean="0">
                <a:solidFill>
                  <a:srgbClr val="00B0F0"/>
                </a:solidFill>
                <a:latin typeface="Cambria" panose="02040503050406030204" pitchFamily="18" charset="0"/>
              </a:rPr>
              <a:t>dạng</a:t>
            </a:r>
            <a:r>
              <a:rPr lang="en-US" sz="2500" dirty="0" smtClean="0">
                <a:solidFill>
                  <a:srgbClr val="00B0F0"/>
                </a:solidFill>
                <a:latin typeface="Cambria" panose="02040503050406030204" pitchFamily="18" charset="0"/>
              </a:rPr>
              <a:t> </a:t>
            </a:r>
            <a:r>
              <a:rPr lang="en-US" sz="2500" dirty="0" err="1" smtClean="0">
                <a:solidFill>
                  <a:srgbClr val="00B0F0"/>
                </a:solidFill>
                <a:latin typeface="Cambria" panose="02040503050406030204" pitchFamily="18" charset="0"/>
              </a:rPr>
              <a:t>nguyên</a:t>
            </a:r>
            <a:r>
              <a:rPr lang="en-US" sz="2500" dirty="0" smtClean="0">
                <a:solidFill>
                  <a:srgbClr val="00B0F0"/>
                </a:solidFill>
                <a:latin typeface="Cambria" panose="02040503050406030204" pitchFamily="18" charset="0"/>
              </a:rPr>
              <a:t> “123” </a:t>
            </a:r>
            <a:r>
              <a:rPr lang="en-US" sz="2500" dirty="0" err="1" smtClean="0">
                <a:solidFill>
                  <a:srgbClr val="00B0F0"/>
                </a:solidFill>
                <a:latin typeface="Cambria" panose="02040503050406030204" pitchFamily="18" charset="0"/>
              </a:rPr>
              <a:t>thành</a:t>
            </a:r>
            <a:r>
              <a:rPr lang="en-US" sz="2500" dirty="0" smtClean="0">
                <a:solidFill>
                  <a:srgbClr val="00B0F0"/>
                </a:solidFill>
                <a:latin typeface="Cambria" panose="02040503050406030204" pitchFamily="18" charset="0"/>
              </a:rPr>
              <a:t> </a:t>
            </a:r>
            <a:r>
              <a:rPr lang="en-US" sz="2500" dirty="0" err="1" smtClean="0">
                <a:solidFill>
                  <a:srgbClr val="00B0F0"/>
                </a:solidFill>
                <a:latin typeface="Cambria" panose="02040503050406030204" pitchFamily="18" charset="0"/>
              </a:rPr>
              <a:t>số</a:t>
            </a:r>
            <a:r>
              <a:rPr lang="en-US" sz="2500" dirty="0" smtClean="0">
                <a:solidFill>
                  <a:srgbClr val="00B0F0"/>
                </a:solidFill>
                <a:latin typeface="Cambria" panose="02040503050406030204" pitchFamily="18" charset="0"/>
              </a:rPr>
              <a:t> </a:t>
            </a:r>
            <a:r>
              <a:rPr lang="en-US" sz="2500" dirty="0" err="1" smtClean="0">
                <a:solidFill>
                  <a:srgbClr val="00B0F0"/>
                </a:solidFill>
                <a:latin typeface="Cambria" panose="02040503050406030204" pitchFamily="18" charset="0"/>
              </a:rPr>
              <a:t>nguyên</a:t>
            </a:r>
            <a:r>
              <a:rPr lang="en-US" sz="2500" dirty="0" smtClean="0">
                <a:solidFill>
                  <a:srgbClr val="00B0F0"/>
                </a:solidFill>
                <a:latin typeface="Cambria" panose="02040503050406030204" pitchFamily="18" charset="0"/>
              </a:rPr>
              <a:t> 123.</a:t>
            </a:r>
          </a:p>
          <a:p>
            <a:r>
              <a:rPr lang="en-US" sz="2500" b="1" dirty="0" smtClean="0">
                <a:solidFill>
                  <a:srgbClr val="00B0F0"/>
                </a:solidFill>
                <a:latin typeface="Cambria" panose="02040503050406030204" pitchFamily="18" charset="0"/>
              </a:rPr>
              <a:t>value</a:t>
            </a:r>
            <a:r>
              <a:rPr lang="en-US" sz="2500" dirty="0" smtClean="0">
                <a:solidFill>
                  <a:srgbClr val="00B0F0"/>
                </a:solidFill>
                <a:latin typeface="Cambria" panose="02040503050406030204" pitchFamily="18" charset="0"/>
              </a:rPr>
              <a:t>: hỗ trợ </a:t>
            </a:r>
            <a:r>
              <a:rPr lang="en-US" sz="2500" dirty="0" err="1" smtClean="0">
                <a:solidFill>
                  <a:srgbClr val="00B0F0"/>
                </a:solidFill>
                <a:latin typeface="Cambria" panose="02040503050406030204" pitchFamily="18" charset="0"/>
              </a:rPr>
              <a:t>trong</a:t>
            </a:r>
            <a:r>
              <a:rPr lang="en-US" sz="2500" dirty="0" smtClean="0">
                <a:solidFill>
                  <a:srgbClr val="00B0F0"/>
                </a:solidFill>
                <a:latin typeface="Cambria" panose="02040503050406030204" pitchFamily="18" charset="0"/>
              </a:rPr>
              <a:t> DOM1&amp;2. </a:t>
            </a:r>
            <a:r>
              <a:rPr lang="en-US" sz="2500" dirty="0" err="1" smtClean="0">
                <a:solidFill>
                  <a:srgbClr val="00B0F0"/>
                </a:solidFill>
                <a:latin typeface="Cambria" panose="02040503050406030204" pitchFamily="18" charset="0"/>
              </a:rPr>
              <a:t>Trả</a:t>
            </a:r>
            <a:r>
              <a:rPr lang="en-US" sz="2500" dirty="0" smtClean="0">
                <a:solidFill>
                  <a:srgbClr val="00B0F0"/>
                </a:solidFill>
                <a:latin typeface="Cambria" panose="02040503050406030204" pitchFamily="18" charset="0"/>
              </a:rPr>
              <a:t> </a:t>
            </a:r>
            <a:r>
              <a:rPr lang="en-US" sz="2500" dirty="0" err="1" smtClean="0">
                <a:solidFill>
                  <a:srgbClr val="00B0F0"/>
                </a:solidFill>
                <a:latin typeface="Cambria" panose="02040503050406030204" pitchFamily="18" charset="0"/>
              </a:rPr>
              <a:t>về</a:t>
            </a:r>
            <a:r>
              <a:rPr lang="en-US" sz="2500" dirty="0" smtClean="0">
                <a:solidFill>
                  <a:srgbClr val="00B0F0"/>
                </a:solidFill>
                <a:latin typeface="Cambria" panose="02040503050406030204" pitchFamily="18" charset="0"/>
              </a:rPr>
              <a:t> </a:t>
            </a:r>
            <a:r>
              <a:rPr lang="en-US" sz="2500" dirty="0" err="1" smtClean="0">
                <a:solidFill>
                  <a:srgbClr val="00B0F0"/>
                </a:solidFill>
                <a:latin typeface="Cambria" panose="02040503050406030204" pitchFamily="18" charset="0"/>
              </a:rPr>
              <a:t>giá</a:t>
            </a:r>
            <a:r>
              <a:rPr lang="en-US" sz="2500" dirty="0" smtClean="0">
                <a:solidFill>
                  <a:srgbClr val="00B0F0"/>
                </a:solidFill>
                <a:latin typeface="Cambria" panose="02040503050406030204" pitchFamily="18" charset="0"/>
              </a:rPr>
              <a:t> </a:t>
            </a:r>
            <a:r>
              <a:rPr lang="en-US" sz="2500" dirty="0" err="1" smtClean="0">
                <a:solidFill>
                  <a:srgbClr val="00B0F0"/>
                </a:solidFill>
                <a:latin typeface="Cambria" panose="02040503050406030204" pitchFamily="18" charset="0"/>
              </a:rPr>
              <a:t>trị</a:t>
            </a:r>
            <a:r>
              <a:rPr lang="en-US" sz="2500" dirty="0" smtClean="0">
                <a:solidFill>
                  <a:srgbClr val="00B0F0"/>
                </a:solidFill>
                <a:latin typeface="Cambria" panose="02040503050406030204" pitchFamily="18" charset="0"/>
              </a:rPr>
              <a:t> </a:t>
            </a:r>
            <a:r>
              <a:rPr lang="en-US" sz="2500" dirty="0" err="1" smtClean="0">
                <a:solidFill>
                  <a:srgbClr val="00B0F0"/>
                </a:solidFill>
                <a:latin typeface="Cambria" panose="02040503050406030204" pitchFamily="18" charset="0"/>
              </a:rPr>
              <a:t>văn</a:t>
            </a:r>
            <a:r>
              <a:rPr lang="en-US" sz="2500" dirty="0" smtClean="0">
                <a:solidFill>
                  <a:srgbClr val="00B0F0"/>
                </a:solidFill>
                <a:latin typeface="Cambria" panose="02040503050406030204" pitchFamily="18" charset="0"/>
              </a:rPr>
              <a:t> </a:t>
            </a:r>
            <a:r>
              <a:rPr lang="en-US" sz="2500" dirty="0" err="1" smtClean="0">
                <a:solidFill>
                  <a:srgbClr val="00B0F0"/>
                </a:solidFill>
                <a:latin typeface="Cambria" panose="02040503050406030204" pitchFamily="18" charset="0"/>
              </a:rPr>
              <a:t>bản</a:t>
            </a:r>
            <a:r>
              <a:rPr lang="en-US" sz="2500" dirty="0" smtClean="0">
                <a:solidFill>
                  <a:srgbClr val="00B0F0"/>
                </a:solidFill>
                <a:latin typeface="Cambria" panose="02040503050406030204" pitchFamily="18" charset="0"/>
              </a:rPr>
              <a:t> (</a:t>
            </a:r>
            <a:r>
              <a:rPr lang="en-US" sz="2500" dirty="0" err="1" smtClean="0">
                <a:solidFill>
                  <a:srgbClr val="00B0F0"/>
                </a:solidFill>
                <a:latin typeface="Cambria" panose="02040503050406030204" pitchFamily="18" charset="0"/>
              </a:rPr>
              <a:t>khác</a:t>
            </a:r>
            <a:r>
              <a:rPr lang="en-US" sz="2500" dirty="0" smtClean="0">
                <a:solidFill>
                  <a:srgbClr val="00B0F0"/>
                </a:solidFill>
                <a:latin typeface="Cambria" panose="02040503050406030204" pitchFamily="18" charset="0"/>
              </a:rPr>
              <a:t> </a:t>
            </a:r>
            <a:r>
              <a:rPr lang="en-US" sz="2500" dirty="0" err="1" smtClean="0">
                <a:solidFill>
                  <a:srgbClr val="00B0F0"/>
                </a:solidFill>
                <a:latin typeface="Cambria" panose="02040503050406030204" pitchFamily="18" charset="0"/>
              </a:rPr>
              <a:t>với</a:t>
            </a:r>
            <a:r>
              <a:rPr lang="en-US" sz="2500" dirty="0" smtClean="0">
                <a:solidFill>
                  <a:srgbClr val="00B0F0"/>
                </a:solidFill>
                <a:latin typeface="Cambria" panose="02040503050406030204" pitchFamily="18" charset="0"/>
              </a:rPr>
              <a:t> </a:t>
            </a:r>
            <a:r>
              <a:rPr lang="en-US" sz="2500" dirty="0" err="1" smtClean="0">
                <a:solidFill>
                  <a:srgbClr val="00B0F0"/>
                </a:solidFill>
                <a:latin typeface="Cambria" panose="02040503050406030204" pitchFamily="18" charset="0"/>
              </a:rPr>
              <a:t>innerHTML</a:t>
            </a:r>
            <a:r>
              <a:rPr lang="en-US" sz="2500" dirty="0" smtClean="0">
                <a:solidFill>
                  <a:srgbClr val="00B0F0"/>
                </a:solidFill>
                <a:latin typeface="Cambria" panose="02040503050406030204" pitchFamily="18" charset="0"/>
              </a:rPr>
              <a:t>).</a:t>
            </a:r>
          </a:p>
          <a:p>
            <a:r>
              <a:rPr lang="en-US" sz="2500" b="1" dirty="0">
                <a:solidFill>
                  <a:srgbClr val="00B0F0"/>
                </a:solidFill>
                <a:latin typeface="Cambria" panose="02040503050406030204" pitchFamily="18" charset="0"/>
              </a:rPr>
              <a:t>a</a:t>
            </a:r>
            <a:r>
              <a:rPr lang="en-US" sz="2500" b="1" dirty="0" smtClean="0">
                <a:solidFill>
                  <a:srgbClr val="00B0F0"/>
                </a:solidFill>
                <a:latin typeface="Cambria" panose="02040503050406030204" pitchFamily="18" charset="0"/>
              </a:rPr>
              <a:t>lert</a:t>
            </a:r>
            <a:r>
              <a:rPr lang="en-US" sz="2500" dirty="0" smtClean="0">
                <a:solidFill>
                  <a:srgbClr val="00B0F0"/>
                </a:solidFill>
                <a:latin typeface="Cambria" panose="02040503050406030204" pitchFamily="18" charset="0"/>
              </a:rPr>
              <a:t>: </a:t>
            </a:r>
            <a:r>
              <a:rPr lang="en-US" sz="2500" dirty="0" err="1" smtClean="0">
                <a:solidFill>
                  <a:srgbClr val="00B0F0"/>
                </a:solidFill>
                <a:latin typeface="Cambria" panose="02040503050406030204" pitchFamily="18" charset="0"/>
              </a:rPr>
              <a:t>hàm</a:t>
            </a:r>
            <a:r>
              <a:rPr lang="en-US" sz="2500" dirty="0" smtClean="0">
                <a:solidFill>
                  <a:srgbClr val="00B0F0"/>
                </a:solidFill>
                <a:latin typeface="Cambria" panose="02040503050406030204" pitchFamily="18" charset="0"/>
              </a:rPr>
              <a:t> </a:t>
            </a:r>
            <a:r>
              <a:rPr lang="en-US" sz="2500" dirty="0" err="1" smtClean="0">
                <a:solidFill>
                  <a:srgbClr val="00B0F0"/>
                </a:solidFill>
                <a:latin typeface="Cambria" panose="02040503050406030204" pitchFamily="18" charset="0"/>
              </a:rPr>
              <a:t>trong</a:t>
            </a:r>
            <a:r>
              <a:rPr lang="en-US" sz="2500" dirty="0" smtClean="0">
                <a:solidFill>
                  <a:srgbClr val="00B0F0"/>
                </a:solidFill>
                <a:latin typeface="Cambria" panose="02040503050406030204" pitchFamily="18" charset="0"/>
              </a:rPr>
              <a:t> </a:t>
            </a:r>
            <a:r>
              <a:rPr lang="en-US" sz="2500" dirty="0" err="1" smtClean="0">
                <a:solidFill>
                  <a:srgbClr val="00B0F0"/>
                </a:solidFill>
                <a:latin typeface="Cambria" panose="02040503050406030204" pitchFamily="18" charset="0"/>
              </a:rPr>
              <a:t>Javascript</a:t>
            </a:r>
            <a:r>
              <a:rPr lang="en-US" sz="2500" dirty="0" smtClean="0">
                <a:solidFill>
                  <a:srgbClr val="00B0F0"/>
                </a:solidFill>
                <a:latin typeface="Cambria" panose="02040503050406030204" pitchFamily="18" charset="0"/>
              </a:rPr>
              <a:t>, </a:t>
            </a:r>
            <a:r>
              <a:rPr lang="en-US" sz="2500" dirty="0" err="1" smtClean="0">
                <a:solidFill>
                  <a:srgbClr val="00B0F0"/>
                </a:solidFill>
                <a:latin typeface="Cambria" panose="02040503050406030204" pitchFamily="18" charset="0"/>
              </a:rPr>
              <a:t>cho</a:t>
            </a:r>
            <a:r>
              <a:rPr lang="en-US" sz="2500" dirty="0" smtClean="0">
                <a:solidFill>
                  <a:srgbClr val="00B0F0"/>
                </a:solidFill>
                <a:latin typeface="Cambria" panose="02040503050406030204" pitchFamily="18" charset="0"/>
              </a:rPr>
              <a:t> </a:t>
            </a:r>
            <a:r>
              <a:rPr lang="en-US" sz="2500" dirty="0" err="1" smtClean="0">
                <a:solidFill>
                  <a:srgbClr val="00B0F0"/>
                </a:solidFill>
                <a:latin typeface="Cambria" panose="02040503050406030204" pitchFamily="18" charset="0"/>
              </a:rPr>
              <a:t>phép</a:t>
            </a:r>
            <a:r>
              <a:rPr lang="en-US" sz="2500" dirty="0" smtClean="0">
                <a:solidFill>
                  <a:srgbClr val="00B0F0"/>
                </a:solidFill>
                <a:latin typeface="Cambria" panose="02040503050406030204" pitchFamily="18" charset="0"/>
              </a:rPr>
              <a:t> </a:t>
            </a:r>
            <a:r>
              <a:rPr lang="en-US" sz="2500" dirty="0" err="1" smtClean="0">
                <a:solidFill>
                  <a:srgbClr val="00B0F0"/>
                </a:solidFill>
                <a:latin typeface="Cambria" panose="02040503050406030204" pitchFamily="18" charset="0"/>
              </a:rPr>
              <a:t>tạo</a:t>
            </a:r>
            <a:r>
              <a:rPr lang="en-US" sz="2500" dirty="0" smtClean="0">
                <a:solidFill>
                  <a:srgbClr val="00B0F0"/>
                </a:solidFill>
                <a:latin typeface="Cambria" panose="02040503050406030204" pitchFamily="18" charset="0"/>
              </a:rPr>
              <a:t> </a:t>
            </a:r>
            <a:r>
              <a:rPr lang="en-US" sz="2500" dirty="0" err="1" smtClean="0">
                <a:solidFill>
                  <a:srgbClr val="00B0F0"/>
                </a:solidFill>
                <a:latin typeface="Cambria" panose="02040503050406030204" pitchFamily="18" charset="0"/>
              </a:rPr>
              <a:t>một</a:t>
            </a:r>
            <a:r>
              <a:rPr lang="en-US" sz="2500" dirty="0" smtClean="0">
                <a:solidFill>
                  <a:srgbClr val="00B0F0"/>
                </a:solidFill>
                <a:latin typeface="Cambria" panose="02040503050406030204" pitchFamily="18" charset="0"/>
              </a:rPr>
              <a:t> </a:t>
            </a:r>
            <a:r>
              <a:rPr lang="en-US" sz="2500" dirty="0" err="1" smtClean="0">
                <a:solidFill>
                  <a:srgbClr val="00B0F0"/>
                </a:solidFill>
                <a:latin typeface="Cambria" panose="02040503050406030204" pitchFamily="18" charset="0"/>
              </a:rPr>
              <a:t>hộp</a:t>
            </a:r>
            <a:r>
              <a:rPr lang="en-US" sz="2500" dirty="0" smtClean="0">
                <a:solidFill>
                  <a:srgbClr val="00B0F0"/>
                </a:solidFill>
                <a:latin typeface="Cambria" panose="02040503050406030204" pitchFamily="18" charset="0"/>
              </a:rPr>
              <a:t> </a:t>
            </a:r>
            <a:r>
              <a:rPr lang="en-US" sz="2500" dirty="0" err="1" smtClean="0">
                <a:solidFill>
                  <a:srgbClr val="00B0F0"/>
                </a:solidFill>
                <a:latin typeface="Cambria" panose="02040503050406030204" pitchFamily="18" charset="0"/>
              </a:rPr>
              <a:t>thoại</a:t>
            </a:r>
            <a:r>
              <a:rPr lang="en-US" sz="2500" dirty="0" smtClean="0">
                <a:solidFill>
                  <a:srgbClr val="00B0F0"/>
                </a:solidFill>
                <a:latin typeface="Cambria" panose="02040503050406030204" pitchFamily="18" charset="0"/>
              </a:rPr>
              <a:t>.</a:t>
            </a:r>
            <a:endParaRPr lang="en-US" sz="2500" dirty="0">
              <a:solidFill>
                <a:srgbClr val="00B0F0"/>
              </a:solidFill>
              <a:latin typeface="Cambria" panose="02040503050406030204" pitchFamily="18"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73" y="1404136"/>
            <a:ext cx="11954062" cy="3705742"/>
          </a:xfrm>
          <a:prstGeom prst="rect">
            <a:avLst/>
          </a:prstGeom>
        </p:spPr>
      </p:pic>
    </p:spTree>
    <p:extLst>
      <p:ext uri="{BB962C8B-B14F-4D97-AF65-F5344CB8AC3E}">
        <p14:creationId xmlns:p14="http://schemas.microsoft.com/office/powerpoint/2010/main" val="11127524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15" y="107577"/>
            <a:ext cx="11553712" cy="710004"/>
          </a:xfrm>
        </p:spPr>
        <p:txBody>
          <a:bodyPr/>
          <a:lstStyle/>
          <a:p>
            <a:r>
              <a:rPr lang="en-US" dirty="0" err="1">
                <a:latin typeface="Times New Roman" panose="02020603050405020304" pitchFamily="18" charset="0"/>
              </a:rPr>
              <a:t>Các</a:t>
            </a:r>
            <a:r>
              <a:rPr lang="en-US" dirty="0">
                <a:latin typeface="Times New Roman" panose="02020603050405020304" pitchFamily="18" charset="0"/>
              </a:rPr>
              <a:t> </a:t>
            </a:r>
            <a:r>
              <a:rPr lang="en-US" dirty="0" err="1">
                <a:latin typeface="Times New Roman" panose="02020603050405020304" pitchFamily="18" charset="0"/>
              </a:rPr>
              <a:t>sự</a:t>
            </a:r>
            <a:r>
              <a:rPr lang="en-US" dirty="0">
                <a:latin typeface="Times New Roman" panose="02020603050405020304" pitchFamily="18" charset="0"/>
              </a:rPr>
              <a:t> </a:t>
            </a:r>
            <a:r>
              <a:rPr lang="en-US" dirty="0" err="1">
                <a:latin typeface="Times New Roman" panose="02020603050405020304" pitchFamily="18" charset="0"/>
              </a:rPr>
              <a:t>kiện</a:t>
            </a:r>
            <a:r>
              <a:rPr lang="en-US" dirty="0">
                <a:latin typeface="Times New Roman" panose="02020603050405020304" pitchFamily="18" charset="0"/>
              </a:rPr>
              <a:t> events</a:t>
            </a:r>
          </a:p>
        </p:txBody>
      </p:sp>
      <p:sp>
        <p:nvSpPr>
          <p:cNvPr id="3" name="Content Placeholder 2"/>
          <p:cNvSpPr>
            <a:spLocks noGrp="1"/>
          </p:cNvSpPr>
          <p:nvPr>
            <p:ph sz="quarter" idx="13"/>
          </p:nvPr>
        </p:nvSpPr>
        <p:spPr>
          <a:xfrm>
            <a:off x="301215" y="1011219"/>
            <a:ext cx="11553712" cy="5604733"/>
          </a:xfrm>
        </p:spPr>
        <p:txBody>
          <a:bodyPr>
            <a:normAutofit/>
          </a:bodyPr>
          <a:lstStyle/>
          <a:p>
            <a:pPr marL="0" indent="0">
              <a:buNone/>
            </a:pPr>
            <a:r>
              <a:rPr lang="en-US" sz="2400" dirty="0" err="1" smtClean="0">
                <a:solidFill>
                  <a:srgbClr val="FFFF00"/>
                </a:solidFill>
                <a:latin typeface="Times New Roman" panose="02020603050405020304" pitchFamily="18" charset="0"/>
              </a:rPr>
              <a:t>một</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số</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cách</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để</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bổ</a:t>
            </a:r>
            <a:r>
              <a:rPr lang="en-US" sz="2400" dirty="0" smtClean="0">
                <a:solidFill>
                  <a:srgbClr val="FFFF00"/>
                </a:solidFill>
                <a:latin typeface="Times New Roman" panose="02020603050405020304" pitchFamily="18" charset="0"/>
              </a:rPr>
              <a:t> sung event </a:t>
            </a:r>
            <a:r>
              <a:rPr lang="en-US" sz="2400" dirty="0" err="1" smtClean="0">
                <a:solidFill>
                  <a:srgbClr val="FFFF00"/>
                </a:solidFill>
                <a:latin typeface="Times New Roman" panose="02020603050405020304" pitchFamily="18" charset="0"/>
              </a:rPr>
              <a:t>cho</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dối</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tượng</a:t>
            </a:r>
            <a:r>
              <a:rPr lang="en-US" sz="2400" dirty="0" smtClean="0">
                <a:solidFill>
                  <a:srgbClr val="FFFF00"/>
                </a:solidFill>
                <a:latin typeface="Times New Roman" panose="02020603050405020304" pitchFamily="18" charset="0"/>
              </a:rPr>
              <a:t> html </a:t>
            </a:r>
            <a:r>
              <a:rPr lang="en-US" sz="2400" dirty="0" err="1" smtClean="0">
                <a:solidFill>
                  <a:srgbClr val="FFFF00"/>
                </a:solidFill>
                <a:latin typeface="Times New Roman" panose="02020603050405020304" pitchFamily="18" charset="0"/>
              </a:rPr>
              <a:t>trong</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dom</a:t>
            </a:r>
            <a:r>
              <a:rPr lang="en-US" sz="2400" dirty="0" smtClean="0">
                <a:solidFill>
                  <a:srgbClr val="FFFF00"/>
                </a:solidFill>
                <a:latin typeface="Times New Roman" panose="02020603050405020304" pitchFamily="18" charset="0"/>
              </a:rPr>
              <a:t>:</a:t>
            </a:r>
          </a:p>
          <a:p>
            <a:pPr marL="0" indent="0">
              <a:buNone/>
            </a:pPr>
            <a:r>
              <a:rPr lang="en-US" sz="2400" u="sng" dirty="0" err="1" smtClean="0">
                <a:solidFill>
                  <a:srgbClr val="FFFF00"/>
                </a:solidFill>
                <a:latin typeface="Times New Roman" panose="02020603050405020304" pitchFamily="18" charset="0"/>
              </a:rPr>
              <a:t>cách</a:t>
            </a:r>
            <a:r>
              <a:rPr lang="en-US" sz="2400" u="sng" dirty="0" smtClean="0">
                <a:solidFill>
                  <a:srgbClr val="FFFF00"/>
                </a:solidFill>
                <a:latin typeface="Times New Roman" panose="02020603050405020304" pitchFamily="18" charset="0"/>
              </a:rPr>
              <a:t> 1</a:t>
            </a:r>
            <a:r>
              <a:rPr lang="en-US" sz="2400" dirty="0" smtClean="0">
                <a:solidFill>
                  <a:srgbClr val="FFFF00"/>
                </a:solidFill>
                <a:latin typeface="Times New Roman" panose="02020603050405020304" pitchFamily="18" charset="0"/>
              </a:rPr>
              <a:t>.</a:t>
            </a:r>
          </a:p>
          <a:p>
            <a:pPr marL="0" indent="0">
              <a:buNone/>
            </a:pPr>
            <a:r>
              <a:rPr lang="en-US" sz="2400" b="1" cap="none" dirty="0" smtClean="0">
                <a:solidFill>
                  <a:srgbClr val="92D050"/>
                </a:solidFill>
                <a:latin typeface="Consolas" panose="020B0609020204030204" pitchFamily="49" charset="0"/>
                <a:cs typeface="Consolas" panose="020B0609020204030204" pitchFamily="49" charset="0"/>
              </a:rPr>
              <a:t>	&lt;div </a:t>
            </a:r>
            <a:r>
              <a:rPr lang="en-US" sz="2400" b="1" cap="none" dirty="0" err="1" smtClean="0">
                <a:solidFill>
                  <a:srgbClr val="92D050"/>
                </a:solidFill>
                <a:latin typeface="Consolas" panose="020B0609020204030204" pitchFamily="49" charset="0"/>
                <a:cs typeface="Consolas" panose="020B0609020204030204" pitchFamily="49" charset="0"/>
              </a:rPr>
              <a:t>onclick</a:t>
            </a:r>
            <a:r>
              <a:rPr lang="en-US" sz="2400" b="1" cap="none" dirty="0" smtClean="0">
                <a:solidFill>
                  <a:srgbClr val="92D050"/>
                </a:solidFill>
                <a:latin typeface="Consolas" panose="020B0609020204030204" pitchFamily="49" charset="0"/>
                <a:cs typeface="Consolas" panose="020B0609020204030204" pitchFamily="49" charset="0"/>
              </a:rPr>
              <a:t>=“</a:t>
            </a:r>
            <a:r>
              <a:rPr lang="en-US" sz="2400" b="1" cap="none" dirty="0" err="1" smtClean="0">
                <a:solidFill>
                  <a:srgbClr val="92D050"/>
                </a:solidFill>
                <a:latin typeface="Consolas" panose="020B0609020204030204" pitchFamily="49" charset="0"/>
                <a:cs typeface="Consolas" panose="020B0609020204030204" pitchFamily="49" charset="0"/>
              </a:rPr>
              <a:t>tên</a:t>
            </a:r>
            <a:r>
              <a:rPr lang="en-US" sz="2400" b="1" cap="none" dirty="0" smtClean="0">
                <a:solidFill>
                  <a:srgbClr val="92D050"/>
                </a:solidFill>
                <a:latin typeface="Consolas" panose="020B0609020204030204" pitchFamily="49" charset="0"/>
                <a:cs typeface="Consolas" panose="020B0609020204030204" pitchFamily="49" charset="0"/>
              </a:rPr>
              <a:t> </a:t>
            </a:r>
            <a:r>
              <a:rPr lang="en-US" sz="2400" b="1" cap="none" dirty="0" err="1" smtClean="0">
                <a:solidFill>
                  <a:srgbClr val="92D050"/>
                </a:solidFill>
                <a:latin typeface="Consolas" panose="020B0609020204030204" pitchFamily="49" charset="0"/>
                <a:cs typeface="Consolas" panose="020B0609020204030204" pitchFamily="49" charset="0"/>
              </a:rPr>
              <a:t>hàm</a:t>
            </a:r>
            <a:r>
              <a:rPr lang="en-US" sz="2400" b="1" cap="none" dirty="0" smtClean="0">
                <a:solidFill>
                  <a:srgbClr val="92D050"/>
                </a:solidFill>
                <a:latin typeface="Consolas" panose="020B0609020204030204" pitchFamily="49" charset="0"/>
                <a:cs typeface="Consolas" panose="020B0609020204030204" pitchFamily="49" charset="0"/>
              </a:rPr>
              <a:t>” ….&gt;&lt;/div&gt;</a:t>
            </a:r>
          </a:p>
          <a:p>
            <a:pPr marL="0" indent="0">
              <a:buNone/>
            </a:pPr>
            <a:r>
              <a:rPr lang="en-US" sz="2400" u="sng" dirty="0" err="1" smtClean="0">
                <a:solidFill>
                  <a:srgbClr val="FFFF00"/>
                </a:solidFill>
                <a:latin typeface="Times New Roman" panose="02020603050405020304" pitchFamily="18" charset="0"/>
              </a:rPr>
              <a:t>cách</a:t>
            </a:r>
            <a:r>
              <a:rPr lang="en-US" sz="2400" u="sng" dirty="0" smtClean="0">
                <a:solidFill>
                  <a:srgbClr val="FFFF00"/>
                </a:solidFill>
                <a:latin typeface="Times New Roman" panose="02020603050405020304" pitchFamily="18" charset="0"/>
              </a:rPr>
              <a:t> 2</a:t>
            </a:r>
            <a:r>
              <a:rPr lang="en-US" sz="2400" dirty="0" smtClean="0">
                <a:solidFill>
                  <a:srgbClr val="FFFF00"/>
                </a:solidFill>
                <a:latin typeface="Times New Roman" panose="02020603050405020304" pitchFamily="18" charset="0"/>
              </a:rPr>
              <a:t>.</a:t>
            </a:r>
          </a:p>
          <a:p>
            <a:pPr marL="0" indent="0">
              <a:buNone/>
            </a:pPr>
            <a:r>
              <a:rPr lang="en-US" sz="2400" b="1" cap="none" dirty="0" smtClean="0">
                <a:solidFill>
                  <a:srgbClr val="92D050"/>
                </a:solidFill>
                <a:latin typeface="Consolas" panose="020B0609020204030204" pitchFamily="49" charset="0"/>
                <a:cs typeface="Consolas" panose="020B0609020204030204" pitchFamily="49" charset="0"/>
              </a:rPr>
              <a:t>	&lt;div id=“</a:t>
            </a:r>
            <a:r>
              <a:rPr lang="en-US" sz="2400" b="1" cap="none" dirty="0" err="1" smtClean="0">
                <a:solidFill>
                  <a:srgbClr val="92D050"/>
                </a:solidFill>
                <a:latin typeface="Consolas" panose="020B0609020204030204" pitchFamily="49" charset="0"/>
                <a:cs typeface="Consolas" panose="020B0609020204030204" pitchFamily="49" charset="0"/>
              </a:rPr>
              <a:t>iddiv</a:t>
            </a:r>
            <a:r>
              <a:rPr lang="en-US" sz="2400" b="1" cap="none" dirty="0" smtClean="0">
                <a:solidFill>
                  <a:srgbClr val="92D050"/>
                </a:solidFill>
                <a:latin typeface="Consolas" panose="020B0609020204030204" pitchFamily="49" charset="0"/>
                <a:cs typeface="Consolas" panose="020B0609020204030204" pitchFamily="49" charset="0"/>
              </a:rPr>
              <a:t>”&gt;&lt;/div&gt;</a:t>
            </a:r>
          </a:p>
          <a:p>
            <a:pPr marL="0" indent="0">
              <a:buNone/>
            </a:pPr>
            <a:r>
              <a:rPr lang="en-US" sz="2400" b="1" cap="none" dirty="0" smtClean="0">
                <a:solidFill>
                  <a:srgbClr val="92D050"/>
                </a:solidFill>
                <a:latin typeface="Consolas" panose="020B0609020204030204" pitchFamily="49" charset="0"/>
                <a:cs typeface="Consolas" panose="020B0609020204030204" pitchFamily="49" charset="0"/>
              </a:rPr>
              <a:t>	</a:t>
            </a:r>
            <a:r>
              <a:rPr lang="en-US" sz="2400" b="1" cap="none" dirty="0" err="1" smtClean="0">
                <a:solidFill>
                  <a:srgbClr val="92D050"/>
                </a:solidFill>
                <a:latin typeface="Consolas" panose="020B0609020204030204" pitchFamily="49" charset="0"/>
                <a:cs typeface="Consolas" panose="020B0609020204030204" pitchFamily="49" charset="0"/>
              </a:rPr>
              <a:t>document.getElementByID</a:t>
            </a:r>
            <a:r>
              <a:rPr lang="en-US" sz="2400" b="1" cap="none" dirty="0" smtClean="0">
                <a:solidFill>
                  <a:srgbClr val="92D050"/>
                </a:solidFill>
                <a:latin typeface="Consolas" panose="020B0609020204030204" pitchFamily="49" charset="0"/>
                <a:cs typeface="Consolas" panose="020B0609020204030204" pitchFamily="49" charset="0"/>
              </a:rPr>
              <a:t>(‘</a:t>
            </a:r>
            <a:r>
              <a:rPr lang="en-US" sz="2400" b="1" cap="none" dirty="0" err="1" smtClean="0">
                <a:solidFill>
                  <a:srgbClr val="92D050"/>
                </a:solidFill>
                <a:latin typeface="Consolas" panose="020B0609020204030204" pitchFamily="49" charset="0"/>
                <a:cs typeface="Consolas" panose="020B0609020204030204" pitchFamily="49" charset="0"/>
              </a:rPr>
              <a:t>iddiv</a:t>
            </a:r>
            <a:r>
              <a:rPr lang="en-US" sz="2400" b="1" cap="none" dirty="0" smtClean="0">
                <a:solidFill>
                  <a:srgbClr val="92D050"/>
                </a:solidFill>
                <a:latin typeface="Consolas" panose="020B0609020204030204" pitchFamily="49" charset="0"/>
                <a:cs typeface="Consolas" panose="020B0609020204030204" pitchFamily="49" charset="0"/>
              </a:rPr>
              <a:t>’).</a:t>
            </a:r>
            <a:r>
              <a:rPr lang="en-US" sz="2400" b="1" cap="none" dirty="0" err="1" smtClean="0">
                <a:solidFill>
                  <a:srgbClr val="92D050"/>
                </a:solidFill>
                <a:latin typeface="Consolas" panose="020B0609020204030204" pitchFamily="49" charset="0"/>
                <a:cs typeface="Consolas" panose="020B0609020204030204" pitchFamily="49" charset="0"/>
              </a:rPr>
              <a:t>onclick</a:t>
            </a:r>
            <a:r>
              <a:rPr lang="en-US" sz="2400" b="1" cap="none" dirty="0" smtClean="0">
                <a:solidFill>
                  <a:srgbClr val="92D050"/>
                </a:solidFill>
                <a:latin typeface="Consolas" panose="020B0609020204030204" pitchFamily="49" charset="0"/>
                <a:cs typeface="Consolas" panose="020B0609020204030204" pitchFamily="49" charset="0"/>
              </a:rPr>
              <a:t> = &lt;</a:t>
            </a:r>
            <a:r>
              <a:rPr lang="en-US" sz="2400" b="1" cap="none" dirty="0" err="1" smtClean="0">
                <a:solidFill>
                  <a:srgbClr val="92D050"/>
                </a:solidFill>
                <a:latin typeface="Consolas" panose="020B0609020204030204" pitchFamily="49" charset="0"/>
                <a:cs typeface="Consolas" panose="020B0609020204030204" pitchFamily="49" charset="0"/>
              </a:rPr>
              <a:t>tên</a:t>
            </a:r>
            <a:r>
              <a:rPr lang="en-US" sz="2400" b="1" cap="none" dirty="0" smtClean="0">
                <a:solidFill>
                  <a:srgbClr val="92D050"/>
                </a:solidFill>
                <a:latin typeface="Consolas" panose="020B0609020204030204" pitchFamily="49" charset="0"/>
                <a:cs typeface="Consolas" panose="020B0609020204030204" pitchFamily="49" charset="0"/>
              </a:rPr>
              <a:t> </a:t>
            </a:r>
            <a:r>
              <a:rPr lang="en-US" sz="2400" b="1" cap="none" dirty="0" err="1" smtClean="0">
                <a:solidFill>
                  <a:srgbClr val="92D050"/>
                </a:solidFill>
                <a:latin typeface="Consolas" panose="020B0609020204030204" pitchFamily="49" charset="0"/>
                <a:cs typeface="Consolas" panose="020B0609020204030204" pitchFamily="49" charset="0"/>
              </a:rPr>
              <a:t>hàm</a:t>
            </a:r>
            <a:r>
              <a:rPr lang="en-US" sz="2400" b="1" cap="none" dirty="0" smtClean="0">
                <a:solidFill>
                  <a:srgbClr val="92D050"/>
                </a:solidFill>
                <a:latin typeface="Consolas" panose="020B0609020204030204" pitchFamily="49" charset="0"/>
                <a:cs typeface="Consolas" panose="020B0609020204030204" pitchFamily="49" charset="0"/>
              </a:rPr>
              <a:t>&gt;;</a:t>
            </a:r>
          </a:p>
          <a:p>
            <a:pPr marL="0" indent="0">
              <a:buNone/>
            </a:pPr>
            <a:r>
              <a:rPr lang="en-US" sz="2400" u="sng" dirty="0" err="1" smtClean="0">
                <a:solidFill>
                  <a:srgbClr val="FFFF00"/>
                </a:solidFill>
                <a:latin typeface="Times New Roman" panose="02020603050405020304" pitchFamily="18" charset="0"/>
              </a:rPr>
              <a:t>cách</a:t>
            </a:r>
            <a:r>
              <a:rPr lang="en-US" sz="2400" u="sng" dirty="0" smtClean="0">
                <a:solidFill>
                  <a:srgbClr val="FFFF00"/>
                </a:solidFill>
                <a:latin typeface="Times New Roman" panose="02020603050405020304" pitchFamily="18" charset="0"/>
              </a:rPr>
              <a:t> 3</a:t>
            </a:r>
            <a:r>
              <a:rPr lang="en-US" sz="2400" dirty="0" smtClean="0">
                <a:solidFill>
                  <a:srgbClr val="FFFF00"/>
                </a:solidFill>
                <a:latin typeface="Times New Roman" panose="02020603050405020304" pitchFamily="18" charset="0"/>
              </a:rPr>
              <a:t>.</a:t>
            </a:r>
          </a:p>
          <a:p>
            <a:pPr marL="0" indent="0">
              <a:buNone/>
            </a:pPr>
            <a:r>
              <a:rPr lang="en-US" sz="2400" b="1" cap="none" dirty="0" smtClean="0">
                <a:solidFill>
                  <a:srgbClr val="92D050"/>
                </a:solidFill>
                <a:latin typeface="Consolas" panose="020B0609020204030204" pitchFamily="49" charset="0"/>
                <a:cs typeface="Consolas" panose="020B0609020204030204" pitchFamily="49" charset="0"/>
              </a:rPr>
              <a:t>	&lt;</a:t>
            </a:r>
            <a:r>
              <a:rPr lang="en-US" sz="2400" b="1" cap="none" dirty="0">
                <a:solidFill>
                  <a:srgbClr val="92D050"/>
                </a:solidFill>
                <a:latin typeface="Consolas" panose="020B0609020204030204" pitchFamily="49" charset="0"/>
                <a:cs typeface="Consolas" panose="020B0609020204030204" pitchFamily="49" charset="0"/>
              </a:rPr>
              <a:t>div id=“</a:t>
            </a:r>
            <a:r>
              <a:rPr lang="en-US" sz="2400" b="1" cap="none" dirty="0" err="1">
                <a:solidFill>
                  <a:srgbClr val="92D050"/>
                </a:solidFill>
                <a:latin typeface="Consolas" panose="020B0609020204030204" pitchFamily="49" charset="0"/>
                <a:cs typeface="Consolas" panose="020B0609020204030204" pitchFamily="49" charset="0"/>
              </a:rPr>
              <a:t>iddiv</a:t>
            </a:r>
            <a:r>
              <a:rPr lang="en-US" sz="2400" b="1" cap="none" dirty="0">
                <a:solidFill>
                  <a:srgbClr val="92D050"/>
                </a:solidFill>
                <a:latin typeface="Consolas" panose="020B0609020204030204" pitchFamily="49" charset="0"/>
                <a:cs typeface="Consolas" panose="020B0609020204030204" pitchFamily="49" charset="0"/>
              </a:rPr>
              <a:t>”&gt;&lt;/div&gt;</a:t>
            </a:r>
          </a:p>
          <a:p>
            <a:pPr marL="0" indent="0">
              <a:buNone/>
            </a:pPr>
            <a:r>
              <a:rPr lang="en-US" sz="2400" b="1" cap="none" dirty="0">
                <a:solidFill>
                  <a:srgbClr val="92D050"/>
                </a:solidFill>
                <a:latin typeface="Consolas" panose="020B0609020204030204" pitchFamily="49" charset="0"/>
                <a:cs typeface="Consolas" panose="020B0609020204030204" pitchFamily="49" charset="0"/>
              </a:rPr>
              <a:t>	</a:t>
            </a:r>
            <a:r>
              <a:rPr lang="en-US" sz="2400" b="1" cap="none" dirty="0" err="1" smtClean="0">
                <a:solidFill>
                  <a:srgbClr val="92D050"/>
                </a:solidFill>
                <a:latin typeface="Consolas" panose="020B0609020204030204" pitchFamily="49" charset="0"/>
                <a:cs typeface="Consolas" panose="020B0609020204030204" pitchFamily="49" charset="0"/>
              </a:rPr>
              <a:t>document.getElementByID</a:t>
            </a:r>
            <a:r>
              <a:rPr lang="en-US" sz="2400" b="1" cap="none" dirty="0">
                <a:solidFill>
                  <a:srgbClr val="92D050"/>
                </a:solidFill>
                <a:latin typeface="Consolas" panose="020B0609020204030204" pitchFamily="49" charset="0"/>
                <a:cs typeface="Consolas" panose="020B0609020204030204" pitchFamily="49" charset="0"/>
              </a:rPr>
              <a:t>(‘</a:t>
            </a:r>
            <a:r>
              <a:rPr lang="en-US" sz="2400" b="1" cap="none" dirty="0" err="1">
                <a:solidFill>
                  <a:srgbClr val="92D050"/>
                </a:solidFill>
                <a:latin typeface="Consolas" panose="020B0609020204030204" pitchFamily="49" charset="0"/>
                <a:cs typeface="Consolas" panose="020B0609020204030204" pitchFamily="49" charset="0"/>
              </a:rPr>
              <a:t>iddiv</a:t>
            </a:r>
            <a:r>
              <a:rPr lang="en-US" sz="2400" b="1" cap="none" dirty="0" smtClean="0">
                <a:solidFill>
                  <a:srgbClr val="92D050"/>
                </a:solidFill>
                <a:latin typeface="Consolas" panose="020B0609020204030204" pitchFamily="49" charset="0"/>
                <a:cs typeface="Consolas" panose="020B0609020204030204" pitchFamily="49" charset="0"/>
              </a:rPr>
              <a:t>’).</a:t>
            </a:r>
            <a:r>
              <a:rPr lang="en-US" sz="2400" b="1" cap="none" dirty="0" err="1" smtClean="0">
                <a:solidFill>
                  <a:srgbClr val="92D050"/>
                </a:solidFill>
                <a:latin typeface="Consolas" panose="020B0609020204030204" pitchFamily="49" charset="0"/>
                <a:cs typeface="Consolas" panose="020B0609020204030204" pitchFamily="49" charset="0"/>
              </a:rPr>
              <a:t>addEventListener</a:t>
            </a:r>
            <a:r>
              <a:rPr lang="en-US" sz="2400" b="1" cap="none" dirty="0" smtClean="0">
                <a:solidFill>
                  <a:srgbClr val="92D050"/>
                </a:solidFill>
                <a:latin typeface="Consolas" panose="020B0609020204030204" pitchFamily="49" charset="0"/>
                <a:cs typeface="Consolas" panose="020B0609020204030204" pitchFamily="49" charset="0"/>
              </a:rPr>
              <a:t>(“</a:t>
            </a:r>
            <a:r>
              <a:rPr lang="en-US" sz="2400" b="1" cap="none" dirty="0" err="1" smtClean="0">
                <a:solidFill>
                  <a:srgbClr val="92D050"/>
                </a:solidFill>
                <a:latin typeface="Consolas" panose="020B0609020204030204" pitchFamily="49" charset="0"/>
                <a:cs typeface="Consolas" panose="020B0609020204030204" pitchFamily="49" charset="0"/>
              </a:rPr>
              <a:t>Tên</a:t>
            </a:r>
            <a:r>
              <a:rPr lang="en-US" sz="2400" b="1" cap="none" dirty="0" smtClean="0">
                <a:solidFill>
                  <a:srgbClr val="92D050"/>
                </a:solidFill>
                <a:latin typeface="Consolas" panose="020B0609020204030204" pitchFamily="49" charset="0"/>
                <a:cs typeface="Consolas" panose="020B0609020204030204" pitchFamily="49" charset="0"/>
              </a:rPr>
              <a:t> event”, “</a:t>
            </a:r>
            <a:r>
              <a:rPr lang="en-US" sz="2400" b="1" cap="none" dirty="0" err="1" smtClean="0">
                <a:solidFill>
                  <a:srgbClr val="92D050"/>
                </a:solidFill>
                <a:latin typeface="Consolas" panose="020B0609020204030204" pitchFamily="49" charset="0"/>
                <a:cs typeface="Consolas" panose="020B0609020204030204" pitchFamily="49" charset="0"/>
              </a:rPr>
              <a:t>Tên</a:t>
            </a:r>
            <a:r>
              <a:rPr lang="en-US" sz="2400" b="1" cap="none" dirty="0" smtClean="0">
                <a:solidFill>
                  <a:srgbClr val="92D050"/>
                </a:solidFill>
                <a:latin typeface="Consolas" panose="020B0609020204030204" pitchFamily="49" charset="0"/>
                <a:cs typeface="Consolas" panose="020B0609020204030204" pitchFamily="49" charset="0"/>
              </a:rPr>
              <a:t> </a:t>
            </a:r>
            <a:r>
              <a:rPr lang="en-US" sz="2400" b="1" cap="none" dirty="0" err="1" smtClean="0">
                <a:solidFill>
                  <a:srgbClr val="92D050"/>
                </a:solidFill>
                <a:latin typeface="Consolas" panose="020B0609020204030204" pitchFamily="49" charset="0"/>
                <a:cs typeface="Consolas" panose="020B0609020204030204" pitchFamily="49" charset="0"/>
              </a:rPr>
              <a:t>hàm</a:t>
            </a:r>
            <a:r>
              <a:rPr lang="en-US" sz="2400" b="1" cap="none" dirty="0" smtClean="0">
                <a:solidFill>
                  <a:srgbClr val="92D050"/>
                </a:solidFill>
                <a:latin typeface="Consolas" panose="020B0609020204030204" pitchFamily="49" charset="0"/>
                <a:cs typeface="Consolas" panose="020B0609020204030204" pitchFamily="49" charset="0"/>
              </a:rPr>
              <a:t>”, true/false);</a:t>
            </a:r>
            <a:endParaRPr lang="en-US" sz="2400" b="1" dirty="0">
              <a:solidFill>
                <a:srgbClr val="92D050"/>
              </a:solidFill>
              <a:latin typeface="Times New Roman" panose="02020603050405020304" pitchFamily="18" charset="0"/>
            </a:endParaRPr>
          </a:p>
        </p:txBody>
      </p:sp>
    </p:spTree>
    <p:extLst>
      <p:ext uri="{BB962C8B-B14F-4D97-AF65-F5344CB8AC3E}">
        <p14:creationId xmlns:p14="http://schemas.microsoft.com/office/powerpoint/2010/main" val="28450591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15" y="107577"/>
            <a:ext cx="11553712" cy="710004"/>
          </a:xfrm>
        </p:spPr>
        <p:txBody>
          <a:bodyPr/>
          <a:lstStyle/>
          <a:p>
            <a:r>
              <a:rPr lang="en-US" dirty="0" err="1">
                <a:latin typeface="Times New Roman" panose="02020603050405020304" pitchFamily="18" charset="0"/>
              </a:rPr>
              <a:t>Các</a:t>
            </a:r>
            <a:r>
              <a:rPr lang="en-US" dirty="0">
                <a:latin typeface="Times New Roman" panose="02020603050405020304" pitchFamily="18" charset="0"/>
              </a:rPr>
              <a:t> </a:t>
            </a:r>
            <a:r>
              <a:rPr lang="en-US" dirty="0" err="1">
                <a:latin typeface="Times New Roman" panose="02020603050405020304" pitchFamily="18" charset="0"/>
              </a:rPr>
              <a:t>sự</a:t>
            </a:r>
            <a:r>
              <a:rPr lang="en-US" dirty="0">
                <a:latin typeface="Times New Roman" panose="02020603050405020304" pitchFamily="18" charset="0"/>
              </a:rPr>
              <a:t> </a:t>
            </a:r>
            <a:r>
              <a:rPr lang="en-US" dirty="0" err="1">
                <a:latin typeface="Times New Roman" panose="02020603050405020304" pitchFamily="18" charset="0"/>
              </a:rPr>
              <a:t>kiện</a:t>
            </a:r>
            <a:r>
              <a:rPr lang="en-US" dirty="0">
                <a:latin typeface="Times New Roman" panose="02020603050405020304" pitchFamily="18" charset="0"/>
              </a:rPr>
              <a:t> events</a:t>
            </a:r>
          </a:p>
        </p:txBody>
      </p:sp>
      <p:sp>
        <p:nvSpPr>
          <p:cNvPr id="3" name="Content Placeholder 2"/>
          <p:cNvSpPr>
            <a:spLocks noGrp="1"/>
          </p:cNvSpPr>
          <p:nvPr>
            <p:ph sz="quarter" idx="13"/>
          </p:nvPr>
        </p:nvSpPr>
        <p:spPr>
          <a:xfrm>
            <a:off x="301215" y="1011219"/>
            <a:ext cx="11553712" cy="5604733"/>
          </a:xfrm>
        </p:spPr>
        <p:txBody>
          <a:bodyPr>
            <a:normAutofit/>
          </a:bodyPr>
          <a:lstStyle/>
          <a:p>
            <a:pPr marL="0" indent="0">
              <a:buNone/>
            </a:pPr>
            <a:r>
              <a:rPr lang="en-US" sz="2400" dirty="0" err="1" smtClean="0">
                <a:solidFill>
                  <a:srgbClr val="FFFF00"/>
                </a:solidFill>
                <a:latin typeface="Times New Roman" panose="02020603050405020304" pitchFamily="18" charset="0"/>
              </a:rPr>
              <a:t>Ví</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dụ</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về</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các</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cách</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bổ</a:t>
            </a:r>
            <a:r>
              <a:rPr lang="en-US" sz="2400" dirty="0" smtClean="0">
                <a:solidFill>
                  <a:srgbClr val="FFFF00"/>
                </a:solidFill>
                <a:latin typeface="Times New Roman" panose="02020603050405020304" pitchFamily="18" charset="0"/>
              </a:rPr>
              <a:t> sung event </a:t>
            </a:r>
            <a:r>
              <a:rPr lang="en-US" sz="2400" dirty="0" err="1" smtClean="0">
                <a:solidFill>
                  <a:srgbClr val="FFFF00"/>
                </a:solidFill>
                <a:latin typeface="Times New Roman" panose="02020603050405020304" pitchFamily="18" charset="0"/>
              </a:rPr>
              <a:t>cho</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đối</a:t>
            </a:r>
            <a:r>
              <a:rPr lang="en-US" sz="2400" dirty="0" smtClean="0">
                <a:solidFill>
                  <a:srgbClr val="FFFF00"/>
                </a:solidFill>
                <a:latin typeface="Times New Roman" panose="02020603050405020304" pitchFamily="18" charset="0"/>
              </a:rPr>
              <a:t> </a:t>
            </a:r>
            <a:r>
              <a:rPr lang="en-US" sz="2400" dirty="0" err="1" smtClean="0">
                <a:solidFill>
                  <a:srgbClr val="FFFF00"/>
                </a:solidFill>
                <a:latin typeface="Times New Roman" panose="02020603050405020304" pitchFamily="18" charset="0"/>
              </a:rPr>
              <a:t>tượng</a:t>
            </a:r>
            <a:r>
              <a:rPr lang="en-US" sz="2400" dirty="0" smtClean="0">
                <a:solidFill>
                  <a:srgbClr val="FFFF00"/>
                </a:solidFill>
                <a:latin typeface="Times New Roman" panose="02020603050405020304" pitchFamily="18" charset="0"/>
              </a:rPr>
              <a:t> dom.</a:t>
            </a:r>
            <a:endParaRPr lang="en-US" sz="2400" b="1" dirty="0">
              <a:solidFill>
                <a:srgbClr val="92D050"/>
              </a:solidFill>
              <a:latin typeface="Times New Roman" panose="02020603050405020304" pitchFamily="18"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41" y="1510351"/>
            <a:ext cx="12004616" cy="3943775"/>
          </a:xfrm>
          <a:prstGeom prst="rect">
            <a:avLst/>
          </a:prstGeom>
        </p:spPr>
      </p:pic>
    </p:spTree>
    <p:extLst>
      <p:ext uri="{BB962C8B-B14F-4D97-AF65-F5344CB8AC3E}">
        <p14:creationId xmlns:p14="http://schemas.microsoft.com/office/powerpoint/2010/main" val="2150672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t>Cách đặt mã Javascript vào trang web </a:t>
            </a:r>
            <a:endParaRPr lang="en-US" dirty="0"/>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5</a:t>
            </a:fld>
            <a:endParaRPr lang="en-US" altLang="en-US"/>
          </a:p>
        </p:txBody>
      </p:sp>
      <p:sp>
        <p:nvSpPr>
          <p:cNvPr id="3" name="Content Placeholder 2"/>
          <p:cNvSpPr>
            <a:spLocks noGrp="1"/>
          </p:cNvSpPr>
          <p:nvPr>
            <p:ph idx="1"/>
          </p:nvPr>
        </p:nvSpPr>
        <p:spPr>
          <a:xfrm>
            <a:off x="508000" y="1205552"/>
            <a:ext cx="11277600" cy="5257800"/>
          </a:xfrm>
        </p:spPr>
        <p:txBody>
          <a:bodyPr/>
          <a:lstStyle/>
          <a:p>
            <a:pPr marL="0" indent="0">
              <a:spcBef>
                <a:spcPts val="0"/>
              </a:spcBef>
              <a:buNone/>
            </a:pPr>
            <a:r>
              <a:rPr lang="vi-VN" b="1" dirty="0"/>
              <a:t>Cách 2: Tạo tập tin bên ngoài và liên kết tập tin đó trong phần head. </a:t>
            </a:r>
          </a:p>
          <a:p>
            <a:pPr marL="0" indent="0">
              <a:spcBef>
                <a:spcPts val="0"/>
              </a:spcBef>
              <a:buNone/>
            </a:pPr>
            <a:r>
              <a:rPr lang="en-US" dirty="0" err="1"/>
              <a:t>hoặc</a:t>
            </a:r>
            <a:r>
              <a:rPr lang="en-US" dirty="0"/>
              <a:t>: </a:t>
            </a:r>
          </a:p>
          <a:p>
            <a:pPr marL="0" indent="0">
              <a:spcBef>
                <a:spcPts val="0"/>
              </a:spcBef>
              <a:buNone/>
            </a:pPr>
            <a:r>
              <a:rPr lang="en-US" dirty="0"/>
              <a:t>&lt;html&gt; </a:t>
            </a:r>
          </a:p>
          <a:p>
            <a:pPr marL="0" indent="0">
              <a:spcBef>
                <a:spcPts val="0"/>
              </a:spcBef>
              <a:buNone/>
            </a:pPr>
            <a:r>
              <a:rPr lang="en-US" dirty="0"/>
              <a:t>    &lt;head&gt; </a:t>
            </a:r>
          </a:p>
          <a:p>
            <a:pPr marL="0" indent="0">
              <a:spcBef>
                <a:spcPts val="0"/>
              </a:spcBef>
              <a:buNone/>
            </a:pPr>
            <a:r>
              <a:rPr lang="en-US" dirty="0"/>
              <a:t>        …. </a:t>
            </a:r>
          </a:p>
          <a:p>
            <a:pPr marL="0" indent="0">
              <a:spcBef>
                <a:spcPts val="0"/>
              </a:spcBef>
              <a:buNone/>
            </a:pPr>
            <a:r>
              <a:rPr lang="en-US" dirty="0"/>
              <a:t>    &lt;/head&gt; </a:t>
            </a:r>
            <a:endParaRPr lang="en-US" dirty="0" smtClean="0"/>
          </a:p>
          <a:p>
            <a:pPr marL="0" indent="0">
              <a:spcBef>
                <a:spcPts val="0"/>
              </a:spcBef>
              <a:buNone/>
            </a:pPr>
            <a:endParaRPr lang="en-US" dirty="0"/>
          </a:p>
          <a:p>
            <a:pPr marL="0" indent="0">
              <a:spcBef>
                <a:spcPts val="0"/>
              </a:spcBef>
              <a:buNone/>
            </a:pPr>
            <a:r>
              <a:rPr lang="en-US" dirty="0"/>
              <a:t>    &lt;body&gt; </a:t>
            </a:r>
          </a:p>
          <a:p>
            <a:pPr marL="0" indent="0">
              <a:spcBef>
                <a:spcPts val="0"/>
              </a:spcBef>
              <a:buNone/>
            </a:pPr>
            <a:r>
              <a:rPr lang="en-US" dirty="0"/>
              <a:t>         …. </a:t>
            </a:r>
          </a:p>
          <a:p>
            <a:pPr marL="0" indent="0">
              <a:spcBef>
                <a:spcPts val="0"/>
              </a:spcBef>
              <a:buNone/>
            </a:pPr>
            <a:r>
              <a:rPr lang="en-US" b="1" dirty="0"/>
              <a:t>    &lt;script </a:t>
            </a:r>
            <a:r>
              <a:rPr lang="en-US" b="1" dirty="0" err="1"/>
              <a:t>src</a:t>
            </a:r>
            <a:r>
              <a:rPr lang="en-US" b="1" dirty="0"/>
              <a:t>="</a:t>
            </a:r>
            <a:r>
              <a:rPr lang="en-US" b="1" dirty="0" err="1"/>
              <a:t>YourJsFile.js</a:t>
            </a:r>
            <a:r>
              <a:rPr lang="en-US" b="1" dirty="0"/>
              <a:t>"&gt;&lt;/script&gt; </a:t>
            </a:r>
          </a:p>
          <a:p>
            <a:pPr marL="0" indent="0">
              <a:spcBef>
                <a:spcPts val="0"/>
              </a:spcBef>
              <a:buNone/>
            </a:pPr>
            <a:r>
              <a:rPr lang="en-US" dirty="0"/>
              <a:t>    &lt;/body</a:t>
            </a:r>
            <a:r>
              <a:rPr lang="en-US"/>
              <a:t>&gt; </a:t>
            </a:r>
            <a:endParaRPr lang="en-US" smtClean="0"/>
          </a:p>
          <a:p>
            <a:pPr marL="0" indent="0">
              <a:spcBef>
                <a:spcPts val="0"/>
              </a:spcBef>
              <a:buNone/>
            </a:pPr>
            <a:endParaRPr lang="en-US" dirty="0"/>
          </a:p>
          <a:p>
            <a:pPr marL="0" indent="0">
              <a:spcBef>
                <a:spcPts val="0"/>
              </a:spcBef>
              <a:buNone/>
            </a:pPr>
            <a:r>
              <a:rPr lang="en-US" dirty="0"/>
              <a:t>&lt;/html&gt; </a:t>
            </a:r>
            <a:endParaRPr lang="en-US" dirty="0"/>
          </a:p>
        </p:txBody>
      </p:sp>
    </p:spTree>
    <p:extLst>
      <p:ext uri="{BB962C8B-B14F-4D97-AF65-F5344CB8AC3E}">
        <p14:creationId xmlns:p14="http://schemas.microsoft.com/office/powerpoint/2010/main" val="3775355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t>Cách đặt mã Javascript vào trang web </a:t>
            </a:r>
            <a:endParaRPr lang="en-US" dirty="0"/>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6</a:t>
            </a:fld>
            <a:endParaRPr lang="en-US" altLang="en-US"/>
          </a:p>
        </p:txBody>
      </p:sp>
      <p:sp>
        <p:nvSpPr>
          <p:cNvPr id="3" name="Content Placeholder 2"/>
          <p:cNvSpPr>
            <a:spLocks noGrp="1"/>
          </p:cNvSpPr>
          <p:nvPr>
            <p:ph idx="1"/>
          </p:nvPr>
        </p:nvSpPr>
        <p:spPr>
          <a:xfrm>
            <a:off x="508000" y="1205552"/>
            <a:ext cx="11277600" cy="5257800"/>
          </a:xfrm>
        </p:spPr>
        <p:txBody>
          <a:bodyPr/>
          <a:lstStyle/>
          <a:p>
            <a:pPr marL="0" indent="0">
              <a:spcBef>
                <a:spcPts val="0"/>
              </a:spcBef>
              <a:buNone/>
            </a:pPr>
            <a:r>
              <a:rPr lang="vi-VN" b="1" dirty="0"/>
              <a:t>Ví dụ 1: Tạo file index.html với phần tử &lt;script&gt; bê</a:t>
            </a:r>
          </a:p>
          <a:p>
            <a:pPr marL="0" indent="0">
              <a:spcBef>
                <a:spcPts val="0"/>
              </a:spcBef>
              <a:buNone/>
            </a:pPr>
            <a:r>
              <a:rPr lang="vi-VN" dirty="0" smtClean="0"/>
              <a:t>&lt;</a:t>
            </a:r>
            <a:r>
              <a:rPr lang="vi-VN" dirty="0"/>
              <a:t>html&gt; </a:t>
            </a:r>
          </a:p>
          <a:p>
            <a:pPr marL="0" indent="0">
              <a:spcBef>
                <a:spcPts val="0"/>
              </a:spcBef>
              <a:buNone/>
            </a:pPr>
            <a:r>
              <a:rPr lang="vi-VN" dirty="0"/>
              <a:t>&lt;head&gt; </a:t>
            </a:r>
          </a:p>
          <a:p>
            <a:pPr marL="0" indent="0">
              <a:spcBef>
                <a:spcPts val="0"/>
              </a:spcBef>
              <a:buNone/>
            </a:pPr>
            <a:r>
              <a:rPr lang="vi-VN" dirty="0"/>
              <a:t>  &lt;meta charset="utf-8"&gt; </a:t>
            </a:r>
          </a:p>
          <a:p>
            <a:pPr marL="0" indent="0">
              <a:spcBef>
                <a:spcPts val="0"/>
              </a:spcBef>
              <a:buNone/>
            </a:pPr>
            <a:r>
              <a:rPr lang="vi-VN" dirty="0"/>
              <a:t>&lt;/head&gt; </a:t>
            </a:r>
          </a:p>
          <a:p>
            <a:pPr marL="0" indent="0">
              <a:spcBef>
                <a:spcPts val="0"/>
              </a:spcBef>
              <a:buNone/>
            </a:pPr>
            <a:r>
              <a:rPr lang="vi-VN" dirty="0"/>
              <a:t>&lt;body&gt; </a:t>
            </a:r>
          </a:p>
          <a:p>
            <a:pPr marL="0" indent="0">
              <a:spcBef>
                <a:spcPts val="0"/>
              </a:spcBef>
              <a:buNone/>
            </a:pPr>
            <a:r>
              <a:rPr lang="vi-VN" dirty="0"/>
              <a:t>    </a:t>
            </a:r>
            <a:r>
              <a:rPr lang="vi-VN" dirty="0">
                <a:solidFill>
                  <a:srgbClr val="FF0000"/>
                </a:solidFill>
              </a:rPr>
              <a:t>&lt;script&gt; </a:t>
            </a:r>
          </a:p>
          <a:p>
            <a:pPr marL="0" indent="0">
              <a:spcBef>
                <a:spcPts val="0"/>
              </a:spcBef>
              <a:buNone/>
            </a:pPr>
            <a:r>
              <a:rPr lang="vi-VN" dirty="0">
                <a:solidFill>
                  <a:srgbClr val="FF0000"/>
                </a:solidFill>
              </a:rPr>
              <a:t>        var name = "Lê Chi Đó"; </a:t>
            </a:r>
          </a:p>
          <a:p>
            <a:pPr marL="0" indent="0">
              <a:spcBef>
                <a:spcPts val="0"/>
              </a:spcBef>
              <a:buNone/>
            </a:pPr>
            <a:r>
              <a:rPr lang="vi-VN" dirty="0">
                <a:solidFill>
                  <a:srgbClr val="FF0000"/>
                </a:solidFill>
              </a:rPr>
              <a:t>        var year = 1993; </a:t>
            </a:r>
          </a:p>
          <a:p>
            <a:pPr marL="0" indent="0">
              <a:spcBef>
                <a:spcPts val="0"/>
              </a:spcBef>
              <a:buNone/>
            </a:pPr>
            <a:r>
              <a:rPr lang="vi-VN" dirty="0">
                <a:solidFill>
                  <a:srgbClr val="FF0000"/>
                </a:solidFill>
              </a:rPr>
              <a:t>        var info = name + " sinh năm " + </a:t>
            </a:r>
            <a:r>
              <a:rPr lang="vi-VN" dirty="0" smtClean="0">
                <a:solidFill>
                  <a:srgbClr val="FF0000"/>
                </a:solidFill>
              </a:rPr>
              <a:t>yea</a:t>
            </a:r>
            <a:r>
              <a:rPr lang="en-US" dirty="0" smtClean="0">
                <a:solidFill>
                  <a:srgbClr val="FF0000"/>
                </a:solidFill>
              </a:rPr>
              <a:t>r</a:t>
            </a:r>
            <a:endParaRPr lang="vi-VN" dirty="0">
              <a:solidFill>
                <a:srgbClr val="FF0000"/>
              </a:solidFill>
            </a:endParaRPr>
          </a:p>
          <a:p>
            <a:pPr marL="0" indent="0">
              <a:spcBef>
                <a:spcPts val="0"/>
              </a:spcBef>
              <a:buNone/>
            </a:pPr>
            <a:r>
              <a:rPr lang="vi-VN" dirty="0">
                <a:solidFill>
                  <a:srgbClr val="FF0000"/>
                </a:solidFill>
              </a:rPr>
              <a:t>        document.write(info); </a:t>
            </a:r>
            <a:endParaRPr lang="en-US" dirty="0" smtClean="0">
              <a:solidFill>
                <a:srgbClr val="FF0000"/>
              </a:solidFill>
            </a:endParaRPr>
          </a:p>
          <a:p>
            <a:pPr marL="0" indent="0">
              <a:spcBef>
                <a:spcPts val="0"/>
              </a:spcBef>
              <a:buNone/>
            </a:pPr>
            <a:r>
              <a:rPr lang="en-US" dirty="0">
                <a:solidFill>
                  <a:srgbClr val="FF0000"/>
                </a:solidFill>
              </a:rPr>
              <a:t> &lt;/script&gt; </a:t>
            </a:r>
          </a:p>
          <a:p>
            <a:pPr marL="0" indent="0">
              <a:spcBef>
                <a:spcPts val="0"/>
              </a:spcBef>
              <a:buNone/>
            </a:pPr>
            <a:r>
              <a:rPr lang="en-US" dirty="0"/>
              <a:t>&lt;/body&gt; </a:t>
            </a:r>
          </a:p>
          <a:p>
            <a:pPr marL="0" indent="0">
              <a:spcBef>
                <a:spcPts val="0"/>
              </a:spcBef>
              <a:buNone/>
            </a:pPr>
            <a:r>
              <a:rPr lang="en-US" dirty="0"/>
              <a:t>&lt;/html&gt; </a:t>
            </a:r>
          </a:p>
        </p:txBody>
      </p:sp>
    </p:spTree>
    <p:extLst>
      <p:ext uri="{BB962C8B-B14F-4D97-AF65-F5344CB8AC3E}">
        <p14:creationId xmlns:p14="http://schemas.microsoft.com/office/powerpoint/2010/main" val="2465243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t>Cách đặt mã Javascript vào trang web </a:t>
            </a:r>
            <a:endParaRPr lang="en-US" dirty="0"/>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7</a:t>
            </a:fld>
            <a:endParaRPr lang="en-US" altLang="en-US"/>
          </a:p>
        </p:txBody>
      </p:sp>
      <p:sp>
        <p:nvSpPr>
          <p:cNvPr id="3" name="Content Placeholder 2"/>
          <p:cNvSpPr>
            <a:spLocks noGrp="1"/>
          </p:cNvSpPr>
          <p:nvPr>
            <p:ph idx="1"/>
          </p:nvPr>
        </p:nvSpPr>
        <p:spPr>
          <a:xfrm>
            <a:off x="508000" y="1205552"/>
            <a:ext cx="11277600" cy="5257800"/>
          </a:xfrm>
        </p:spPr>
        <p:txBody>
          <a:bodyPr/>
          <a:lstStyle/>
          <a:p>
            <a:pPr marL="0" indent="0">
              <a:spcBef>
                <a:spcPts val="0"/>
              </a:spcBef>
              <a:buNone/>
            </a:pPr>
            <a:r>
              <a:rPr lang="vi-VN" b="1" dirty="0"/>
              <a:t>Ví dụ 2:   </a:t>
            </a:r>
          </a:p>
          <a:p>
            <a:pPr marL="0" indent="0">
              <a:spcBef>
                <a:spcPts val="0"/>
              </a:spcBef>
              <a:buNone/>
            </a:pPr>
            <a:r>
              <a:rPr lang="vi-VN" dirty="0"/>
              <a:t>- Ta tạo file myscript.js với nội dung như sau: </a:t>
            </a:r>
          </a:p>
          <a:p>
            <a:pPr marL="0" indent="0">
              <a:spcBef>
                <a:spcPts val="0"/>
              </a:spcBef>
              <a:buNone/>
            </a:pPr>
            <a:r>
              <a:rPr lang="vi-VN" dirty="0"/>
              <a:t>  </a:t>
            </a:r>
            <a:r>
              <a:rPr lang="vi-VN" dirty="0">
                <a:solidFill>
                  <a:srgbClr val="FF0000"/>
                </a:solidFill>
              </a:rPr>
              <a:t>var name = "Lê Chi Đó"; </a:t>
            </a:r>
          </a:p>
          <a:p>
            <a:pPr marL="0" indent="0">
              <a:spcBef>
                <a:spcPts val="0"/>
              </a:spcBef>
              <a:buNone/>
            </a:pPr>
            <a:r>
              <a:rPr lang="vi-VN" dirty="0">
                <a:solidFill>
                  <a:srgbClr val="FF0000"/>
                </a:solidFill>
              </a:rPr>
              <a:t>        var year = 1993; </a:t>
            </a:r>
          </a:p>
          <a:p>
            <a:pPr marL="0" indent="0">
              <a:spcBef>
                <a:spcPts val="0"/>
              </a:spcBef>
              <a:buNone/>
            </a:pPr>
            <a:r>
              <a:rPr lang="vi-VN" dirty="0">
                <a:solidFill>
                  <a:srgbClr val="FF0000"/>
                </a:solidFill>
              </a:rPr>
              <a:t>        var info = name + " sinh năm " + yea</a:t>
            </a:r>
            <a:r>
              <a:rPr lang="en-US" dirty="0">
                <a:solidFill>
                  <a:srgbClr val="FF0000"/>
                </a:solidFill>
              </a:rPr>
              <a:t>r</a:t>
            </a:r>
            <a:endParaRPr lang="vi-VN" dirty="0">
              <a:solidFill>
                <a:srgbClr val="FF0000"/>
              </a:solidFill>
            </a:endParaRPr>
          </a:p>
          <a:p>
            <a:pPr marL="0" indent="0">
              <a:spcBef>
                <a:spcPts val="0"/>
              </a:spcBef>
              <a:buNone/>
            </a:pPr>
            <a:r>
              <a:rPr lang="vi-VN" dirty="0">
                <a:solidFill>
                  <a:srgbClr val="FF0000"/>
                </a:solidFill>
              </a:rPr>
              <a:t>        document.write(info); </a:t>
            </a:r>
            <a:endParaRPr lang="en-US" dirty="0">
              <a:solidFill>
                <a:srgbClr val="FF0000"/>
              </a:solidFill>
            </a:endParaRPr>
          </a:p>
        </p:txBody>
      </p:sp>
    </p:spTree>
    <p:extLst>
      <p:ext uri="{BB962C8B-B14F-4D97-AF65-F5344CB8AC3E}">
        <p14:creationId xmlns:p14="http://schemas.microsoft.com/office/powerpoint/2010/main" val="2696364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t>Cách đặt mã Javascript vào trang web </a:t>
            </a:r>
            <a:endParaRPr lang="en-US" dirty="0"/>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8</a:t>
            </a:fld>
            <a:endParaRPr lang="en-US" altLang="en-US"/>
          </a:p>
        </p:txBody>
      </p:sp>
      <p:sp>
        <p:nvSpPr>
          <p:cNvPr id="3" name="Content Placeholder 2"/>
          <p:cNvSpPr>
            <a:spLocks noGrp="1"/>
          </p:cNvSpPr>
          <p:nvPr>
            <p:ph idx="1"/>
          </p:nvPr>
        </p:nvSpPr>
        <p:spPr>
          <a:xfrm>
            <a:off x="508000" y="1205552"/>
            <a:ext cx="11277600" cy="5257800"/>
          </a:xfrm>
        </p:spPr>
        <p:txBody>
          <a:bodyPr/>
          <a:lstStyle/>
          <a:p>
            <a:pPr marL="0" indent="0">
              <a:spcBef>
                <a:spcPts val="0"/>
              </a:spcBef>
              <a:buNone/>
            </a:pPr>
            <a:r>
              <a:rPr lang="vi-VN" b="1" dirty="0"/>
              <a:t>Ví dụ 2:   </a:t>
            </a:r>
          </a:p>
          <a:p>
            <a:pPr marL="0" indent="0">
              <a:spcBef>
                <a:spcPts val="0"/>
              </a:spcBef>
              <a:buNone/>
            </a:pPr>
            <a:r>
              <a:rPr lang="vi-VN" dirty="0"/>
              <a:t>Tạo file index.html (có cùng thư mục cha với file myscript.js) với nội dung sau: </a:t>
            </a:r>
          </a:p>
          <a:p>
            <a:pPr marL="0" indent="0">
              <a:spcBef>
                <a:spcPts val="0"/>
              </a:spcBef>
              <a:buNone/>
            </a:pPr>
            <a:r>
              <a:rPr lang="vi-VN" dirty="0"/>
              <a:t>&lt;!DOCTYPE html&gt; </a:t>
            </a:r>
          </a:p>
          <a:p>
            <a:pPr marL="0" indent="0">
              <a:spcBef>
                <a:spcPts val="0"/>
              </a:spcBef>
              <a:buNone/>
            </a:pPr>
            <a:r>
              <a:rPr lang="vi-VN" dirty="0"/>
              <a:t>&lt;html&gt; </a:t>
            </a:r>
          </a:p>
          <a:p>
            <a:pPr marL="0" indent="0">
              <a:spcBef>
                <a:spcPts val="0"/>
              </a:spcBef>
              <a:buNone/>
            </a:pPr>
            <a:r>
              <a:rPr lang="vi-VN" dirty="0"/>
              <a:t>&lt;head&gt; </a:t>
            </a:r>
          </a:p>
          <a:p>
            <a:pPr marL="0" indent="0">
              <a:spcBef>
                <a:spcPts val="0"/>
              </a:spcBef>
              <a:buNone/>
            </a:pPr>
            <a:r>
              <a:rPr lang="vi-VN" dirty="0"/>
              <a:t>  &lt;meta charset="utf-8"&gt; </a:t>
            </a:r>
          </a:p>
          <a:p>
            <a:pPr marL="0" indent="0">
              <a:spcBef>
                <a:spcPts val="0"/>
              </a:spcBef>
              <a:buNone/>
            </a:pPr>
            <a:r>
              <a:rPr lang="vi-VN" dirty="0"/>
              <a:t>&lt;/head&gt; </a:t>
            </a:r>
          </a:p>
          <a:p>
            <a:pPr marL="0" indent="0">
              <a:spcBef>
                <a:spcPts val="0"/>
              </a:spcBef>
              <a:buNone/>
            </a:pPr>
            <a:r>
              <a:rPr lang="vi-VN" dirty="0"/>
              <a:t>&lt;body&gt; </a:t>
            </a:r>
          </a:p>
          <a:p>
            <a:pPr marL="0" indent="0">
              <a:spcBef>
                <a:spcPts val="0"/>
              </a:spcBef>
              <a:buNone/>
            </a:pPr>
            <a:r>
              <a:rPr lang="vi-VN" dirty="0"/>
              <a:t>    </a:t>
            </a:r>
            <a:r>
              <a:rPr lang="vi-VN" dirty="0">
                <a:solidFill>
                  <a:srgbClr val="FF0000"/>
                </a:solidFill>
              </a:rPr>
              <a:t>&lt;script src="myscript.js"&gt; &lt;/script&gt; </a:t>
            </a:r>
          </a:p>
          <a:p>
            <a:pPr marL="0" indent="0">
              <a:spcBef>
                <a:spcPts val="0"/>
              </a:spcBef>
              <a:buNone/>
            </a:pPr>
            <a:r>
              <a:rPr lang="vi-VN" dirty="0"/>
              <a:t>&lt;/body&gt; </a:t>
            </a:r>
          </a:p>
          <a:p>
            <a:pPr marL="0" indent="0">
              <a:spcBef>
                <a:spcPts val="0"/>
              </a:spcBef>
              <a:buNone/>
            </a:pPr>
            <a:r>
              <a:rPr lang="vi-VN" dirty="0"/>
              <a:t>&lt;/html&gt;</a:t>
            </a:r>
            <a:endParaRPr lang="en-US" dirty="0">
              <a:solidFill>
                <a:srgbClr val="FF0000"/>
              </a:solidFill>
            </a:endParaRPr>
          </a:p>
        </p:txBody>
      </p:sp>
    </p:spTree>
    <p:extLst>
      <p:ext uri="{BB962C8B-B14F-4D97-AF65-F5344CB8AC3E}">
        <p14:creationId xmlns:p14="http://schemas.microsoft.com/office/powerpoint/2010/main" val="2404824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t>Cách đặt mã Javascript vào trang web </a:t>
            </a:r>
            <a:endParaRPr lang="en-US" dirty="0"/>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9</a:t>
            </a:fld>
            <a:endParaRPr lang="en-US" altLang="en-US"/>
          </a:p>
        </p:txBody>
      </p:sp>
      <p:sp>
        <p:nvSpPr>
          <p:cNvPr id="3" name="Content Placeholder 2"/>
          <p:cNvSpPr>
            <a:spLocks noGrp="1"/>
          </p:cNvSpPr>
          <p:nvPr>
            <p:ph idx="1"/>
          </p:nvPr>
        </p:nvSpPr>
        <p:spPr>
          <a:xfrm>
            <a:off x="508000" y="1205552"/>
            <a:ext cx="11277600" cy="5257800"/>
          </a:xfrm>
        </p:spPr>
        <p:txBody>
          <a:bodyPr/>
          <a:lstStyle/>
          <a:p>
            <a:pPr marL="0" indent="0">
              <a:spcBef>
                <a:spcPts val="0"/>
              </a:spcBef>
              <a:buNone/>
            </a:pPr>
            <a:r>
              <a:rPr lang="en-US" dirty="0" err="1" smtClean="0">
                <a:solidFill>
                  <a:srgbClr val="FF0000"/>
                </a:solidFill>
              </a:rPr>
              <a:t>Thực</a:t>
            </a:r>
            <a:r>
              <a:rPr lang="en-US" dirty="0" smtClean="0">
                <a:solidFill>
                  <a:srgbClr val="FF0000"/>
                </a:solidFill>
              </a:rPr>
              <a:t> </a:t>
            </a:r>
            <a:r>
              <a:rPr lang="en-US" dirty="0" err="1" smtClean="0">
                <a:solidFill>
                  <a:srgbClr val="FF0000"/>
                </a:solidFill>
              </a:rPr>
              <a:t>hành</a:t>
            </a:r>
            <a:r>
              <a:rPr lang="en-US" smtClean="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601907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eda6d75-6b6f-4f21-9830-e766239627b2" xsi:nil="true"/>
    <lcf76f155ced4ddcb4097134ff3c332f xmlns="7325b1f5-856f-48ad-adac-a067eab08f8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8701D945D79141AD443CA199FE3192" ma:contentTypeVersion="17" ma:contentTypeDescription="Create a new document." ma:contentTypeScope="" ma:versionID="47e5905aa2f60415898a2cad63b2042d">
  <xsd:schema xmlns:xsd="http://www.w3.org/2001/XMLSchema" xmlns:xs="http://www.w3.org/2001/XMLSchema" xmlns:p="http://schemas.microsoft.com/office/2006/metadata/properties" xmlns:ns2="7325b1f5-856f-48ad-adac-a067eab08f84" xmlns:ns3="3eda6d75-6b6f-4f21-9830-e766239627b2" targetNamespace="http://schemas.microsoft.com/office/2006/metadata/properties" ma:root="true" ma:fieldsID="c330018fa5c4191df2e1e091f19031da" ns2:_="" ns3:_="">
    <xsd:import namespace="7325b1f5-856f-48ad-adac-a067eab08f84"/>
    <xsd:import namespace="3eda6d75-6b6f-4f21-9830-e766239627b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25b1f5-856f-48ad-adac-a067eab08f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5c0023-da1a-46b1-aa34-2fb2ed2446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da6d75-6b6f-4f21-9830-e766239627b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7f748ef-f79f-47ef-ba7b-aeddd5fd5b14}" ma:internalName="TaxCatchAll" ma:showField="CatchAllData" ma:web="3eda6d75-6b6f-4f21-9830-e766239627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AE7332-FD5E-4204-8B96-50B999D6CC15}">
  <ds:schemaRefs>
    <ds:schemaRef ds:uri="http://schemas.microsoft.com/office/2006/metadata/properties"/>
    <ds:schemaRef ds:uri="http://schemas.microsoft.com/office/infopath/2007/PartnerControls"/>
    <ds:schemaRef ds:uri="3eda6d75-6b6f-4f21-9830-e766239627b2"/>
    <ds:schemaRef ds:uri="7325b1f5-856f-48ad-adac-a067eab08f84"/>
  </ds:schemaRefs>
</ds:datastoreItem>
</file>

<file path=customXml/itemProps2.xml><?xml version="1.0" encoding="utf-8"?>
<ds:datastoreItem xmlns:ds="http://schemas.openxmlformats.org/officeDocument/2006/customXml" ds:itemID="{3D773E2B-79F4-49E1-837B-7DA850A84B75}">
  <ds:schemaRefs>
    <ds:schemaRef ds:uri="http://schemas.microsoft.com/sharepoint/v3/contenttype/forms"/>
  </ds:schemaRefs>
</ds:datastoreItem>
</file>

<file path=customXml/itemProps3.xml><?xml version="1.0" encoding="utf-8"?>
<ds:datastoreItem xmlns:ds="http://schemas.openxmlformats.org/officeDocument/2006/customXml" ds:itemID="{4DBF904D-887D-4E47-8CF5-D8B0970F9F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25b1f5-856f-48ad-adac-a067eab08f84"/>
    <ds:schemaRef ds:uri="3eda6d75-6b6f-4f21-9830-e766239627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Horizon</Template>
  <TotalTime>1331</TotalTime>
  <Words>1985</Words>
  <Application>Microsoft Office PowerPoint</Application>
  <PresentationFormat>Custom</PresentationFormat>
  <Paragraphs>362</Paragraphs>
  <Slides>44</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44</vt:i4>
      </vt:variant>
    </vt:vector>
  </HeadingPairs>
  <TitlesOfParts>
    <vt:vector size="54" baseType="lpstr">
      <vt:lpstr>Arial</vt:lpstr>
      <vt:lpstr>Times New Roman</vt:lpstr>
      <vt:lpstr>Consolas</vt:lpstr>
      <vt:lpstr>Wingdings</vt:lpstr>
      <vt:lpstr>Calibri</vt:lpstr>
      <vt:lpstr>Arial Narrow</vt:lpstr>
      <vt:lpstr>Berlin Sans FB Demi</vt:lpstr>
      <vt:lpstr>Cambria</vt:lpstr>
      <vt:lpstr>Horizon</vt:lpstr>
      <vt:lpstr>Default Design</vt:lpstr>
      <vt:lpstr>LẬP TRÌNH FRONT-END  ( STEM2)</vt:lpstr>
      <vt:lpstr>JavaScript là gì?</vt:lpstr>
      <vt:lpstr>Cách đặt mã Javascript vào trang web </vt:lpstr>
      <vt:lpstr>Cách đặt mã Javascript vào trang web </vt:lpstr>
      <vt:lpstr>Cách đặt mã Javascript vào trang web </vt:lpstr>
      <vt:lpstr>Cách đặt mã Javascript vào trang web </vt:lpstr>
      <vt:lpstr>Cách đặt mã Javascript vào trang web </vt:lpstr>
      <vt:lpstr>Cách đặt mã Javascript vào trang web </vt:lpstr>
      <vt:lpstr>Cách đặt mã Javascript vào trang web </vt:lpstr>
      <vt:lpstr>Javascript - 1</vt:lpstr>
      <vt:lpstr>Một số khái niệm cơ bản về javascript</vt:lpstr>
      <vt:lpstr>Biến, hằng, toán tử và biểu thức</vt:lpstr>
      <vt:lpstr>Biến, hằng, toán tử và biểu thức</vt:lpstr>
      <vt:lpstr>Biến, hằng, toán tử và biểu thức</vt:lpstr>
      <vt:lpstr>Biến, hằng, toán tử và biểu thức</vt:lpstr>
      <vt:lpstr>Biến, hằng, toán tử và biểu thức</vt:lpstr>
      <vt:lpstr>Biến, hằng, toán tử và biểu thức</vt:lpstr>
      <vt:lpstr>Biến, hằng, toán tử và biểu thức</vt:lpstr>
      <vt:lpstr>Biến, hằng, toán tử và biểu thức</vt:lpstr>
      <vt:lpstr>Biến, hằng, toán tử và biểu thức</vt:lpstr>
      <vt:lpstr>Biến, hằng, toán tử và biểu thức</vt:lpstr>
      <vt:lpstr>Biến, hằng, toán tử và biểu thức</vt:lpstr>
      <vt:lpstr>Biến, hằng, toán tử và biểu thức</vt:lpstr>
      <vt:lpstr>Biến, hằng, toán tử và biểu thức</vt:lpstr>
      <vt:lpstr>Các lệnh điều khiển trong javascript</vt:lpstr>
      <vt:lpstr>Các lệnh điều khiển trong javascript</vt:lpstr>
      <vt:lpstr>Các lệnh điều khiển trong javascript</vt:lpstr>
      <vt:lpstr>Các lệnh điều khiển trong javascript</vt:lpstr>
      <vt:lpstr>Các lệnh điều khiển trong javascript</vt:lpstr>
      <vt:lpstr>Các lệnh điều khiển trong javascript</vt:lpstr>
      <vt:lpstr>Các lệnh điều khiển trong javascript</vt:lpstr>
      <vt:lpstr>Các lệnh điều khiển trong javascript</vt:lpstr>
      <vt:lpstr>Các lệnh điều khiển trong javascript</vt:lpstr>
      <vt:lpstr>Các lệnh điều khiển trong javascript</vt:lpstr>
      <vt:lpstr>Hàm trong javascript</vt:lpstr>
      <vt:lpstr>Hàm trong javascript</vt:lpstr>
      <vt:lpstr>Hàm trong javascript</vt:lpstr>
      <vt:lpstr>Hàm trong javascript</vt:lpstr>
      <vt:lpstr>Document object model (dom)</vt:lpstr>
      <vt:lpstr>Document object model (dom)</vt:lpstr>
      <vt:lpstr>Các sự kiện events</vt:lpstr>
      <vt:lpstr>Các sự kiện events</vt:lpstr>
      <vt:lpstr>Các sự kiện events</vt:lpstr>
      <vt:lpstr>Các sự kiện events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Dang Ngoc Hoang Thanh</dc:creator>
  <cp:lastModifiedBy>HDC</cp:lastModifiedBy>
  <cp:revision>73</cp:revision>
  <dcterms:created xsi:type="dcterms:W3CDTF">2013-05-20T13:38:31Z</dcterms:created>
  <dcterms:modified xsi:type="dcterms:W3CDTF">2024-05-24T14:14:46Z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0x010100CF8701D945D79141AD443CA199FE3192</vt:lpwstr>
  </property>
</Properties>
</file>